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75" r:id="rId4"/>
    <p:sldId id="258" r:id="rId5"/>
    <p:sldId id="269" r:id="rId6"/>
    <p:sldId id="271" r:id="rId7"/>
    <p:sldId id="272" r:id="rId8"/>
    <p:sldId id="273" r:id="rId9"/>
    <p:sldId id="274" r:id="rId10"/>
    <p:sldId id="276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5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6-20T19:45:33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20073 9560 0,'-18'0'93,"18"-17"-77,-17-36-16,17 0 16,0-18-16,0 18 15,0 18-15,0 0 16,0 17-16,0 0 15,0 36 32,0 17-31,0 18-16,0 18 16,-18-18-16,0 0 15,1-18-15,17-17 16,-18-1-16,1-17 15,-1-35 48,18 0-63,-18-36 0,1 18 16,17-17-16,0-19 15,0 37-15,0 34 16,0 0-1,0 1-15,0 105 47,0-35-47,0-18 0,0 53 16,0-35-16,0-18 16,0 1-1,0-19-15,0-34 63,0-1-48</inkml:trace>
  <inkml:trace contextRef="#ctx0" brushRef="#br0" timeOffset="551.424">19950 10054 0,'17'-17'46,"18"-1"-46,18-17 16,-17 35-16,-19-18 16,1 18-16,0 0 15,17 18-15,-17 35 16,-1 35-16,1-18 16,17 36-16,-35-53 15,18 35-15,-18-70 16,17 35-16,-17-36 15,0 1 17,18-18-17,0-18 1,17-35-16,-17 18 16,-1-35-16,1-19 15</inkml:trace>
  <inkml:trace contextRef="#ctx0" brushRef="#br0" timeOffset="849.237">20479 10107 0,'-18'0'15,"-17"0"1,0 0-16,-36 35 15,0-17-15,1 17 16,17-17-16,-18 0 16,18-1-16,36 1 15,-1-18-15,1 0 16,-1 0 0</inkml:trace>
  <inkml:trace contextRef="#ctx0" brushRef="#br0" timeOffset="37387.066">12859 10407 0,'0'-18'15,"0"1"32,35 17-31,-17 0-16,-1 0 15,1 0-15,0 0 16,-1 0-16,1 0 16,-1 17-16,-17 1 15,18 0-15,-18-1 16,18 1-16,-18-1 15,0 1 1,0 0-16,0-1 31,0 1 1,-18-18-17,0 18-15,1-1 16,-1-17-16,1 0 15,-1 0 1,0 0 15,18 18-15,18-18 46,17 18-46,0-1-16,36-17 16,0 0-16,-1 0 15,-35 0-15,18 0 16,-35 0-16</inkml:trace>
  <inkml:trace contextRef="#ctx0" brushRef="#br0" timeOffset="42240.973">15522 8855 0,'0'17'16,"0"1"0,0 0-16,18-1 15,-1-17-15,-17 18 16,18 0-16,-18-1 16,18 1-1,-1-18 1,-17 17-1,18-17 1,0 0-16,-1 0 16,-17-17-1,18-1-15,-18-17 16,0 17-16,0 1 16,0-1-16,0 0 15,0 1 1,0-1-1,0 0 1,-18 18 15,18-17-31,-17 17 16,-1 0 0,0-18 15,1 18-31,-1 0 15,0 0 1,1 0 31</inkml:trace>
  <inkml:trace contextRef="#ctx0" brushRef="#br0" timeOffset="47267.237">10636 11342 0,'18'0'16,"35"0"0,-18 0-16,36 0 15,-18 0-15,-1 0 16,1 0-16,0 0 15,18 0-15,-18 0 16,17 0-16,-17 0 16,0 0-16,18 0 15,-1 0-15,18 0 16,36 0-16,-36 0 16,36 0-16,-36 0 15,53 0-15,71 0 16,-89 0-16,-70 0 15,70 17-15,107-17 16,-107 0-16,18 0 16,-52 0-16,-19 0 15,-17 0-15,-35 0 16,-1 0 0,1 0-1,0 0 1,-1 0-1,1 0 1,35 0 0,-36 0-1,19 0-15,-19 0 16,19 0-16,-1 0 16,-18 0-16,1 0 15,0 0-15</inkml:trace>
  <inkml:trace contextRef="#ctx0" brushRef="#br0" timeOffset="48468.298">12541 11395 0,'0'0'0,"0"17"32,0 1-17,0 0-15,0-1 16,0 19-16,0-1 16,0 0-16,18 0 15,0 1 1,17-36-16,0 17 15,36 1-15,-18 0 16,-1-18-16,-52 17 16,18-17-1,0 0 32,-18-17 0</inkml:trace>
  <inkml:trace contextRef="#ctx0" brushRef="#br0" timeOffset="49074.271">12841 11518 0,'35'35'15,"-17"-17"1,17 0-16,-17-18 15,0 17-15,34 1 16,-34-18-16,-18 18 16,0-1 62,-18 1-78,1 0 15,-1-1-15,1-17 16,-19 0-16,36 18 16,-17-18-16,-19 17 15,36 1 1,-17-18 0,-1 0 62</inkml:trace>
  <inkml:trace contextRef="#ctx0" brushRef="#br0" timeOffset="49492.029">13335 11783 0,'18'0'47,"52"17"-32,1-17-15,-18 0 16,17 0-16,-35 0 16,-17 0-1,0 0 16,-1-17-15,-17-19 0</inkml:trace>
  <inkml:trace contextRef="#ctx0" brushRef="#br0" timeOffset="49891.432">13811 11571 0,'-17'35'31,"-1"1"-15,0-1-16,-17 18 15,35-36-15,0 1 16,0 17-16,0-17 15,0 0-15,18 17 16,35-17 0,17-1-1,-52-17-15,35 0 16,-36 0-16,1 0 31,-18-17 0,0-1-31,0 0 16,-18-17 0,1 0-1,-1-1-15,18 19 16</inkml:trace>
  <inkml:trace contextRef="#ctx0" brushRef="#br0" timeOffset="50119.313">13882 11571 0,'0'53'15,"0"18"-15,0 17 16,0-53-16,0 36 16,0-18-16,0-1 15,0-34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6-20T19:50:12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17833 5503 0,'18'0'31,"-1"0"-15,1 18-1,-18 0 1,17-1-1,-17 1 1,0 0-16,0 17 16,18 0-16,-18-17 15,18-1-15,-18 19 16,0-19 0,0 1-16,0 0 31,0-1 0,0 1 172,0-1-172,0 1 48,0 0-48,0-1 47,0 1-47,35-18 47,0 0-62,18 0-16,0 0 16,-18 0-16,1 0 15,17 0-15,-36 0 16,19 0-16,-1 0 15,-18 0-15,1 0 16,0 0-16,17 0 16,-17 0-1,17 0-15,0 0 16,-17 0 0,-1-18-16,1 18 15,0 0-15,-1 0 0,1 0 16,0 0-1,17 0 1,-17 0-16,17 0 16,-18 0-16,1 0 15,17 0-15,-17 0 16,0 0 0,-1 0-16,1 0 15,0 0 1,-1 0-1,1 0-15,0 0 16,-1 0 0,1-17-1,-1 17 17,1 0-17,0-18 16,-1 18-31,1 0 63,0 0-47,-1 0-1,1 0 16,0 0 16,-1 0 16,1 0 15,-1 0-47,-17-18-15,0 1 31,0-1-32,0-17-15,0 17 16,0 1 0,0-1-1,0 0 1,0 1-16,0-1 15,0 0 1,0 1 0,0-1 15,0 1 47,-17 17 16,-1 0-94,-17-18 15,0 18-15,17 0 16,-35 0-16,18 0 16,17 0-16,-35 0 15,36 0-15,-89 0 16,88 0 0,-17 0-16,-18 0 15,35 0-15,-17 0 16,-18 0-16,35 0 15,-17 0-15,0-18 16,17 18-16,-17 0 16,17 0-16,-17 0 15,0 0-15,17 0 16,1 0-16,-1 0 16,-35 0-16,18 0 15,17-17-15,-17 17 16,-1 0-16,36-18 15,-17 18-15,-1 0 16,1 0 15,-1 0-31,0 0 16,1 0 0,-1 0-16,0 0 31,1 0-16,-1 0-15,0 0 63,1 0 78,17 18-126,-18-1 1,18 19-16,-17-19 15,17 18 1,0-17-16,0 0 16,-18-1-16,18 1 15,0 0 1,0-1-16,0 1 31,0 17-15,0 0-16,0-17 15,0 0-15,0-1 16,0 1 0,-18-18-1,18 18 17,0-1 14,0 1 48,18-18-78,0 0-1,-1 0-15,1 0 16,-1 0-16,36 0 16,-17 0-16,-1 0 15,0 0-15,0 0 16,1 0 0,-19 0-16,19 0 15,-19 0 1,1 0-16,17 0 15,-17 0-15,17 0 16,0 0 0,1 0-16,-1 0 15,-17 0 1,17 0-16,0 0 16,-17 0-16,35 0 15,-36 0-15,1 0 16,35 0-16,-18 0 15,-17 0-15,-1 0 16,1 0-16,0 0 16,-1 0-16,19 0 15,-19 0 1,1 0 0,0 0-16,-1 0 15,1 0 1,0 0-16,-1 0 31,1 0-31,17 0 16,-17 0-1,-1 0-15,1 0 16,0 0-16,-18-18 16,17 18-16,1 0 15,-18-17 1,18 17-1,-1-18 17,1 18-17,-1-18 17,1 18-17,-18-17 1,18 17-1,-18-18-15,17 18 16,1-18 0,0 1-1,-18-1-15,17 18 16,-17-17-16,0-19 16,0 19 15,0-1-16,0 0 32,0 1-15,-17 17-17,-1 0-15,-17 0 16,17-18-16,0 18 15,-17 0-15,18 0 16,-19 0 0,19 0-16,-36-18 15,17 18-15,19 0 16,-18 0 0,-1 0-16,1 0 0,0 0 15,17 0-15,-17 0 16,17 0-16,0 0 15,-17 0-15,0 0 16,0 0 0,-1 0-1,19 0 1,-19 0-16,19 0 16,-18 0-16,17 0 15,0 0-15,-17 0 16,17 0-1,1-17 1,-1 17-16,0 0 16,1 0-1,-1 0-15,1 0 32,-1 0-32,-17-18 15,-1 18 1,19 0-1,-1 0 64,0 0-64,1 0-15,-1 0 31,0 0-15,1 0 0,-1 0-1,1 0 1,-1 0 62,0 0-62,1 0-1,-1 0 1,0 0 15,1 0 32,-1 0-48,0 0 1,18 18 0,-17-18-1,17 17 1,0 1-1,-18-18 17,18 18-1,0-1-15,0 1-16,0 0 15,0 17 1,0 0-1,0-17 1,0-1-16,0 1 16,0 0-1,0-1-15,18-17 16</inkml:trace>
  <inkml:trace contextRef="#ctx0" brushRef="#br0" timeOffset="10902.159">6315 12277 0,'35'0'141,"0"0"-141,1 0 15,-19 0-15,36 0 16,0 0-16,-18 0 16,18 0-16,0 17 15,-18 1-15,54-18 16,16 18-16,19-18 16,17 0-16,-88 0 15,106 0-15,-36 0 16,-35 0-16,-17 0 15,52-18-15,-17 18 16,18-18-16,-1 18 16,36 0-16,17 0 15,-88 0-15,177-17 16,-230 17-16,159 0 16,-53-36-16,-17 19 15,-53-1-15,-1 0 16,36 1-16,-53-1 15,88-17-15,0-18 16,35 53-16,-70-18 16,35 1-16,18-1 15,-35 0-15,-1-17 16,-52 35-16,-1-53 16,1 36-16,-18 17 15,-36 0-15,19 0 16,16 0-16,-34-18 15,35 18-15,0 0 16,0 0-16,17 0 16,-17 0-16,-35 0 15,0 0-15</inkml:trace>
  <inkml:trace contextRef="#ctx0" brushRef="#br0" timeOffset="54004.565">12241 15081 0,'0'0'0,"53"-17"0,35 17 16,-35 0-16,18 0 15,0 0-15,-36 0 16,-18 17-16,-17 1 16,18 0-16,-18-1 15,0 1-15,0-1 16,0 36-16,0-17 15,-18-19-15,-34 1 16,16 0-16,-34-1 16,34 1-16,-17-18 15,36 17-15,-18-17 16,17 0-16,18 18 62,35-18-62,36 0 16,17 0-16,35 35 16,-52-17-16,52 0 15,-87-18-15,17 0 16,-36 0 0,-17 17 15,0-52 0,0 17-31</inkml:trace>
  <inkml:trace contextRef="#ctx0" brushRef="#br0" timeOffset="54681.157">12912 15081 0,'0'0'0,"0"36"16,17 34-16,1-35 16,-18-17-16,18 0 15,-1-1-15,1-17 16,-1 0-1,19 0 1,-19 0-16,19-35 16,17-18-16,-36 0 15,19 0-15,-36-17 16,17-19-16,-17 1 16,18 53-16,-18 17 15,0 36 16,17 35-15,-17 70-16,0 1 16,0 140-16,0-140 15,0 52-15,0-35 16,-17-17-16,-18-18 16,17-18-16,0-35 15,1-18-15,-1-17 16,0-18-1,1 17-15,-1-17 16,0 0 0,-17-17-16,0-19 15,0-16-15,-1-37 16,-17-87-16,36 105 16,17 19-16,0-1 15,35 17-15,36-17 16,87-17-16,-52 35 15,-53 17-15,18-17 16,-36 17-16,0 0 16,-17 18-16,-1-17 15,1 17 1,-18-18-16</inkml:trace>
  <inkml:trace contextRef="#ctx0" brushRef="#br0" timeOffset="55418.892">13794 15328 0,'0'-17'16,"0"-1"-16,0-17 15,0 17-15,-36 0 16,19-35-16,17 36 16,-18-1-16,0 1 15,1 17 1,17-18-16,-36 18 0,1 35 31,18 0-15,17 1-16,0-1 15,0 0 1,0-17 0,0 0-1,35-36 32,0-35-31,-17 18-16,17-36 15,-17-35-15,-1-17 16,-17 17-16,0-53 0,0 36 16,0 35-1,18 35-15,-18 17 16,0 19-16,0-1 16,0 53 30,0 89-46,0-1 16,0 18-16,0 89 16,0-71-16,18-36 15,-1-52-15,-17-54 16,18 36-16,0-18 16,-1-35-16,1 0 31,-1 0-16,-17-17 1,18-1 0,-18 0-16,0 1 15,18-1-15,-18 1 16</inkml:trace>
  <inkml:trace contextRef="#ctx0" brushRef="#br0" timeOffset="56080.118">13952 15134 0,'0'0'0,"18"53"32,0 0-32,-1-18 15,1 18-15,17-18 16,-35-17-16,18-18 15,-1 0 1,1 0-16,0-18 16,-1-34-16,19-19 15,-36 36-15,0-36 16,17 1-16,-17 17 16,0 35-16,36 159 46,-19-35-46,-17 35 16,0-17-16,0-36 16,0 0-16,0 35 15,0-70-15,0 0 16,0 0-16,0 18 16,0-36-16,-17 0 15,-19 1-15,1 16 16,-18 1-16,35-35 15,-17 17-15,0-17 16,0-18-16,17 0 31,0-18-31,18 1 16,-17-36 0,17-18-16,35 1 0,53-1 15,18-17-15,35-53 16,-70 88-16,17-35 15,-70 70-15,34-35 16,-34 35-16,0 1 16,-1 17 31</inkml:trace>
  <inkml:trace contextRef="#ctx0" brushRef="#br0" timeOffset="56471.684">14482 15046 0,'35'0'31,"0"0"-15,36 18-16,-1-18 15,-35 0-15,36 0 0,-18 0 16,-35 0-16,17 0 16,-18 0-16</inkml:trace>
  <inkml:trace contextRef="#ctx0" brushRef="#br0" timeOffset="56729.548">14605 15293 0,'-18'18'31,"54"-18"0,17 0-15,-18 0-1,35 0-15,-17-18 16,-17-17-16,-19 35 16,18-18-16,-17 18 15,-18-18-15,0 1 16</inkml:trace>
  <inkml:trace contextRef="#ctx0" brushRef="#br0" timeOffset="57837.474">15804 14499 0,'0'0'0,"0"124"0,0 34 15,-17 1-15,-36 70 16,35-52-16,1-54 16,-36 18-16,53-35 15,-18 0-15,18-53 16,0-18-16,-18-17 16,18-71 46,-17 0-62,-1 18 16,-17-36-16,-18-52 15,18 70-15,17 0 16,0 18-16,-17-1 16,17 36-1,1-17 1,-1 17-16,1 0 15,-1 0-15,-17 35 16,17-17-16,-17 17 16,17 18-16,0 0 15,1 0-15,17 0 16,0 0-16,0-36 16,0 18-16,0 1 15,35-36 1,36 0-16,-18 0 15,-1 0-15,19 0 16,-18-18-16,-35-17 16,17-18-16,-18 0 15,1 35-15,-18 1 16,0-1-16,18 0 16</inkml:trace>
  <inkml:trace contextRef="#ctx0" brushRef="#br0" timeOffset="58355.176">15663 15311 0,'18'52'16,"0"54"-16,35 18 15,-18 35-15,0-71 16,0-35-16,-17-36 16,17 19-1,1-36 1,-19 0-16,18-18 15,1-35-15,-19 0 0,19-17 16,-1-1-16,-35 36 16,35-54-1,-17-52-15,-18 106 16,17 17-16,-17 36 31,18 35-31,0 35 16,-1 53-16,-17 18 0,0 17 15,0-52 1,0-36-16,0 0 16,0-88-16,-123 212 47,70-212-32,0 0-15,35 0 16,1 0-16,-1-18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6-20T19:51:28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16245 14993 0,'0'-18'0,"0"1"0,0-1 15,18 18-15,17-18 16,-17 1-16,53-18 16,-36 35-1,18-18-15,-36 18 16,19 0-16,-19 0 15,1 0 1,0 0-16,-18 35 0,0 18 16,0-18-1,0 18 1,0-17-16,0-19 16,-18 1-16,0 0 15,1-18-15,-1 17 16,0-17-16,-17 0 15,17 0-15,36 0 79,70 0-64,0 0-15,1 0 16,-19 0-16,-35 0 15,18 0-15,-17 0 16</inkml:trace>
  <inkml:trace contextRef="#ctx0" brushRef="#br0" timeOffset="9399.181">6491 16210 0,'0'-18'63,"0"1"-63,0-1 15,18 1 1,-1-1-16,1 0 31,17 18-31,-17 0 16,35 0-16,0 0 16,-18 18-16,-17 0 15,17-1-15,-35 18 16,18 18-16,-1-17 15,-17 17 1,0-36 0,0 1-16,-17 0 31,-1-18-15,-17 0-16,17 0 15,0 0-15,1 0 16,-1 0-1,36 0 79,17 17-94,18-17 16,18 18-16,-1-18 15,-17 0-15</inkml:trace>
  <inkml:trace contextRef="#ctx0" brushRef="#br0" timeOffset="10333.692">5644 15734 0,'18'0'16,"-18"18"-16,18-1 15,-18 18-15,0 18 16,17-17-16,-17-1 0,0 18 16,18-36-1,-18 1-15,0 0 0,0-1 16,0 1 62</inkml:trace>
  <inkml:trace contextRef="#ctx0" brushRef="#br0" timeOffset="10740.071">5503 16122 0,'18'18'31,"35"-1"-31,0-17 16,53 53-16,-36-53 15,18 18-15,-35-18 16,-17 0-16,-19 0 15,1 0-15,-1 0 47</inkml:trace>
  <inkml:trace contextRef="#ctx0" brushRef="#br0" timeOffset="11545.365">5838 16387 0,'0'-18'15,"18"0"32,0 18-31,17 0-16,0 0 15,-17 0-15,17 18 16,-17-18-16,-18 35 16,17-35-16,-17 53 15,0-35-15,0-1 16,0 1-16,0 0 15,0-1 1,-17-17 0,-18 18-16,17-18 15,-35 0-15,18 18 16,17-18-16,-17 0 16,0 0-16,17 0 46,18 17 17,18 1-47,17-18-16,53 17 15,-17 1-15,52-18 16,-35 18-16,-17-1 15,-18-17-15,-18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BA0B1-614C-4C40-832A-38BF3F2A9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786D2C-4A87-4409-B39B-2AD01E0A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E9378E-198B-48D7-A63C-11E9B2F5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E48068-069C-492E-9579-083A3979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1CDD8-E2BD-4BB8-959C-88F2C274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83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87CD0-6CC3-4BF4-A3CA-FDBDCDB0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AA5C06-B951-4E31-8FFC-7961420BD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F25F84-9AD2-41A5-B6DB-33E7F889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7A7901-4441-4C76-8C42-C6385E7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C643F6-D431-4992-A04B-6EA95526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45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126E27E-23A3-4ABB-A17A-F00843603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CF5B304-4970-4AFC-BFF6-36B64FEB8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45F7B3-226A-43CF-9CBA-B1F76AC0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9E0E6-866C-4E8D-B37A-4294C8F4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0C2A77-5F49-4381-B30C-1795814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46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D37CD-174C-4D76-BF2A-AF76F42C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1867EE-2CA8-4D55-8989-539A2AD9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6F27FB-C4F9-44DE-91EF-3A619256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6A93FD-B5BF-4ECB-8DF9-EB7B871B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C7697B-2D6D-4F49-9F65-6503DF993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84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6BD86-D12E-4E14-AB71-59362464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CE29C6-543C-43AF-894E-B1708FAB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28DEE6-9346-416D-B55B-0E3D9186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8E9E4E-1B37-4650-A724-DEB35C61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F791D-5099-4876-A88D-E4450BFD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76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EE959-0EB3-4C4D-86D8-5C56E6B1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265AAF-D349-4F59-A6D2-9F06581B3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282CF4-17C9-4B1B-9481-320C31A98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B15348-FC66-466C-BBC3-E547C1F79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D621CD-5AAB-4FE2-BDE4-26BB14DF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65CAE2-3022-42CD-B625-08B3028A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77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6BDA9C-035F-43D4-AB3A-5A3F029D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37F868-F320-4118-BEAA-0FF1B4E6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DA010E-2B50-49F1-831B-251DB8938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E1BDB33-8B56-4FCB-9EC1-0DED6E1B2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CFBD413-12A4-4A15-94D9-EA3737C09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707AEAD-0DDB-431E-8948-880EE400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0B6187E-8FE2-4789-B66F-7C591AB5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B0A83D1-E330-4D17-B73E-83ADC9F0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9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DDB24-CC71-4054-8056-1ECC3339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2975F9-1AA5-47B9-BF17-E48DA3F7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59E916-B59C-41D8-8AE8-E7978892C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9742B5-9F34-4A98-8D72-8FC0E479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09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0A0C913-9264-4EC4-995E-77065987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D44F4C-BE65-4C05-932C-43412738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10B018-3AD1-4FA2-916C-F9146E50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40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9646A-F87D-40E2-A90C-49D4A59C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925E35-A935-4431-9602-41FEB240A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3E4FE5-260C-4895-9053-35F788F8D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32863B-2A2F-4CEB-B373-FA498632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E63A0-5726-47FC-9076-313E68E8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C387B8-4CF9-47EB-8DB8-1ACF873E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82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C4D55-EAD5-43AC-B147-D4440BBF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2A521B1-EC9E-49CC-9E84-C5D8DF80E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4BC4C58-51B9-4C07-979F-9871782E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3506BF-A4D8-4915-84CC-83972ABC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22F726-7B87-483E-951C-17948766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BEBF17-011D-42C9-8DF1-46E2A230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1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5D20F9E-3F1B-413E-AB2A-60FD086F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E7A8C0-A66A-420F-9855-F93DB6025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140361-8015-40F1-B488-992232D99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5A179-A817-472F-8C9F-82AA163771A2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72A8B4-C696-438D-A2C7-18C646846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FED05A-C3C0-4C5E-B9EC-EBB5B7055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AC088-E281-4C11-A2E9-9212E8763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9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5.emf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customXml" Target="../ink/ink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customXml" Target="../ink/ink2.xml"/><Relationship Id="rId3" Type="http://schemas.openxmlformats.org/officeDocument/2006/relationships/image" Target="../media/image84.png"/><Relationship Id="rId21" Type="http://schemas.openxmlformats.org/officeDocument/2006/relationships/image" Target="../media/image77.emf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11.gif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76.emf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1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1.gif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1.gif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CDA6C-ECFE-46E5-9B5C-7BCE1E7AB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1090621</a:t>
            </a:r>
            <a:r>
              <a:rPr lang="zh-TW" altLang="en-US" dirty="0"/>
              <a:t>期末複習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F95086-70BC-4E1E-AACE-53BB584078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15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0BEC73B-96FC-4A3E-A49F-E111113276A0}"/>
                  </a:ext>
                </a:extLst>
              </p:cNvPr>
              <p:cNvSpPr txBox="1"/>
              <p:nvPr/>
            </p:nvSpPr>
            <p:spPr>
              <a:xfrm>
                <a:off x="1628618" y="800959"/>
                <a:ext cx="4787914" cy="364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groupChr>
                          <m:groupChrPr>
                            <m:chr m:val="→"/>
                            <m:pos m:val="top"/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groupCh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r>
                  <a:rPr lang="zh-TW" altLang="en-US" b="1" dirty="0"/>
                  <a:t>    </a:t>
                </a:r>
                <a:r>
                  <a:rPr lang="en-US" altLang="zh-TW" b="1" dirty="0"/>
                  <a:t>for  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𝒙𝒛</m:t>
                        </m:r>
                      </m:sup>
                    </m:sSup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0BEC73B-96FC-4A3E-A49F-E1111132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618" y="800959"/>
                <a:ext cx="4787914" cy="364395"/>
              </a:xfrm>
              <a:prstGeom prst="rect">
                <a:avLst/>
              </a:prstGeom>
              <a:blipFill>
                <a:blip r:embed="rId2"/>
                <a:stretch>
                  <a:fillRect l="-1654" t="-20000" r="-127" b="-4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5D0C7C7-82D0-461E-BA73-4F3F0D6D1109}"/>
                  </a:ext>
                </a:extLst>
              </p:cNvPr>
              <p:cNvSpPr/>
              <p:nvPr/>
            </p:nvSpPr>
            <p:spPr>
              <a:xfrm>
                <a:off x="7013359" y="760146"/>
                <a:ext cx="2784032" cy="446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b="1" dirty="0"/>
                  <a:t>Direction of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groupCh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5D0C7C7-82D0-461E-BA73-4F3F0D6D1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359" y="760146"/>
                <a:ext cx="2784032" cy="446020"/>
              </a:xfrm>
              <a:prstGeom prst="rect">
                <a:avLst/>
              </a:prstGeom>
              <a:blipFill>
                <a:blip r:embed="rId3"/>
                <a:stretch>
                  <a:fillRect l="-1751" t="-13699" b="-21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9D401E7-E728-4C08-91E9-18260C11EB2D}"/>
                  </a:ext>
                </a:extLst>
              </p:cNvPr>
              <p:cNvSpPr/>
              <p:nvPr/>
            </p:nvSpPr>
            <p:spPr>
              <a:xfrm>
                <a:off x="1379798" y="3168370"/>
                <a:ext cx="6084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4−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0−2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0−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∙3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9D401E7-E728-4C08-91E9-18260C11E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798" y="3168370"/>
                <a:ext cx="608455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B19ED2D-91F4-4710-920E-A8DB24F7E4FD}"/>
                  </a:ext>
                </a:extLst>
              </p:cNvPr>
              <p:cNvSpPr/>
              <p:nvPr/>
            </p:nvSpPr>
            <p:spPr>
              <a:xfrm>
                <a:off x="2442832" y="3725172"/>
                <a:ext cx="4383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4−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0−2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0−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B19ED2D-91F4-4710-920E-A8DB24F7E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32" y="3725172"/>
                <a:ext cx="4383701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71E8BC-9328-4DA1-B22E-8DE3BB846B09}"/>
                  </a:ext>
                </a:extLst>
              </p:cNvPr>
              <p:cNvSpPr/>
              <p:nvPr/>
            </p:nvSpPr>
            <p:spPr>
              <a:xfrm>
                <a:off x="2460743" y="4310344"/>
                <a:ext cx="13717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71E8BC-9328-4DA1-B22E-8DE3BB846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743" y="4310344"/>
                <a:ext cx="13717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49CEDB8-4A96-458D-81C9-F7B5E8071C86}"/>
                  </a:ext>
                </a:extLst>
              </p:cNvPr>
              <p:cNvSpPr/>
              <p:nvPr/>
            </p:nvSpPr>
            <p:spPr>
              <a:xfrm>
                <a:off x="1377515" y="1927669"/>
                <a:ext cx="3083408" cy="457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groupChr>
                          <m:groupChrPr>
                            <m:chr m:val="→"/>
                            <m:pos m:val="top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groupCh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groupChr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49CEDB8-4A96-458D-81C9-F7B5E8071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515" y="1927669"/>
                <a:ext cx="3083408" cy="457048"/>
              </a:xfrm>
              <a:prstGeom prst="rect">
                <a:avLst/>
              </a:prstGeom>
              <a:blipFill>
                <a:blip r:embed="rId7"/>
                <a:stretch>
                  <a:fillRect t="-13333" r="-15810" b="-2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BF7AEC4-4174-4E43-B2D4-F020F2D9B4EB}"/>
                  </a:ext>
                </a:extLst>
              </p:cNvPr>
              <p:cNvSpPr/>
              <p:nvPr/>
            </p:nvSpPr>
            <p:spPr>
              <a:xfrm>
                <a:off x="1743529" y="5369188"/>
                <a:ext cx="979307" cy="608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groupCh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groupChr>
                          <m:groupChrPr>
                            <m:chr m:val="→"/>
                            <m:pos m:val="top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groupCh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groupChr>
                          <m:groupChrPr>
                            <m:chr m:val="→"/>
                            <m:pos m:val="top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groupCh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BF7AEC4-4174-4E43-B2D4-F020F2D9B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529" y="5369188"/>
                <a:ext cx="979307" cy="608628"/>
              </a:xfrm>
              <a:prstGeom prst="rect">
                <a:avLst/>
              </a:prstGeom>
              <a:blipFill>
                <a:blip r:embed="rId8"/>
                <a:stretch>
                  <a:fillRect l="-8075" t="-19000" r="-32298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19FD6C6-D742-40E0-B1DA-B234B47A292C}"/>
                  </a:ext>
                </a:extLst>
              </p:cNvPr>
              <p:cNvSpPr/>
              <p:nvPr/>
            </p:nvSpPr>
            <p:spPr>
              <a:xfrm>
                <a:off x="3354156" y="5462034"/>
                <a:ext cx="2572948" cy="515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1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groupCh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19FD6C6-D742-40E0-B1DA-B234B47A2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56" y="5462034"/>
                <a:ext cx="2572948" cy="515782"/>
              </a:xfrm>
              <a:prstGeom prst="rect">
                <a:avLst/>
              </a:prstGeom>
              <a:blipFill>
                <a:blip r:embed="rId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61AD6-A1DE-4A60-89AC-BEC98001A6EA}"/>
                  </a:ext>
                </a:extLst>
              </p:cNvPr>
              <p:cNvSpPr/>
              <p:nvPr/>
            </p:nvSpPr>
            <p:spPr>
              <a:xfrm>
                <a:off x="3772603" y="6031227"/>
                <a:ext cx="882870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61AD6-A1DE-4A60-89AC-BEC98001A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03" y="6031227"/>
                <a:ext cx="882870" cy="4019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0086A21-F41A-4439-849E-CE6FC595F965}"/>
                  </a:ext>
                </a:extLst>
              </p:cNvPr>
              <p:cNvSpPr/>
              <p:nvPr/>
            </p:nvSpPr>
            <p:spPr>
              <a:xfrm>
                <a:off x="6944931" y="5462034"/>
                <a:ext cx="2002921" cy="572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groupCh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0086A21-F41A-4439-849E-CE6FC595F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931" y="5462034"/>
                <a:ext cx="2002921" cy="5721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E1A372FD-63F4-41A4-BB20-B78A1E0103BC}"/>
              </a:ext>
            </a:extLst>
          </p:cNvPr>
          <p:cNvSpPr txBox="1"/>
          <p:nvPr/>
        </p:nvSpPr>
        <p:spPr>
          <a:xfrm>
            <a:off x="10919534" y="63730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Ch11.6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C7015D8-06F8-4F40-9250-F97C6C91E845}"/>
                  </a:ext>
                </a:extLst>
              </p14:cNvPr>
              <p14:cNvContentPartPr/>
              <p14:nvPr/>
            </p14:nvContentPartPr>
            <p14:xfrm>
              <a:off x="3828960" y="3162240"/>
              <a:ext cx="3543840" cy="116244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C7015D8-06F8-4F40-9250-F97C6C91E8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9600" y="3152880"/>
                <a:ext cx="3562560" cy="11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51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6A8AD0-704E-4674-8153-46A72FBAD09D}"/>
                  </a:ext>
                </a:extLst>
              </p:cNvPr>
              <p:cNvSpPr/>
              <p:nvPr/>
            </p:nvSpPr>
            <p:spPr>
              <a:xfrm>
                <a:off x="2409988" y="1158013"/>
                <a:ext cx="3083408" cy="457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groupChr>
                          <m:groupChrPr>
                            <m:chr m:val="→"/>
                            <m:pos m:val="top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groupCh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groupChr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6A8AD0-704E-4674-8153-46A72FBAD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988" y="1158013"/>
                <a:ext cx="3083408" cy="457048"/>
              </a:xfrm>
              <a:prstGeom prst="rect">
                <a:avLst/>
              </a:prstGeom>
              <a:blipFill>
                <a:blip r:embed="rId2"/>
                <a:stretch>
                  <a:fillRect t="-13333" r="-16008" b="-2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289D690-D627-4BDC-89FB-8F936572D8B0}"/>
                  </a:ext>
                </a:extLst>
              </p:cNvPr>
              <p:cNvSpPr/>
              <p:nvPr/>
            </p:nvSpPr>
            <p:spPr>
              <a:xfrm>
                <a:off x="3591195" y="2003066"/>
                <a:ext cx="2823465" cy="572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e>
                    </m:d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⟨"/>
                        <m:endChr m:val="⟩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289D690-D627-4BDC-89FB-8F936572D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95" y="2003066"/>
                <a:ext cx="2823465" cy="572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653F505-B0C1-4385-B4D0-D81BE9158F79}"/>
                  </a:ext>
                </a:extLst>
              </p:cNvPr>
              <p:cNvSpPr/>
              <p:nvPr/>
            </p:nvSpPr>
            <p:spPr>
              <a:xfrm>
                <a:off x="3591194" y="2963215"/>
                <a:ext cx="1712328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4+8−18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653F505-B0C1-4385-B4D0-D81BE9158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94" y="2963215"/>
                <a:ext cx="1712328" cy="66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25B0F5C-0E71-4306-9016-7D55638CBBA4}"/>
                  </a:ext>
                </a:extLst>
              </p:cNvPr>
              <p:cNvSpPr/>
              <p:nvPr/>
            </p:nvSpPr>
            <p:spPr>
              <a:xfrm>
                <a:off x="3591194" y="3913920"/>
                <a:ext cx="904415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25B0F5C-0E71-4306-9016-7D55638CB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94" y="3913920"/>
                <a:ext cx="904415" cy="6646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86D2A96-198E-42B9-99B5-B4546289F97B}"/>
              </a:ext>
            </a:extLst>
          </p:cNvPr>
          <p:cNvSpPr txBox="1"/>
          <p:nvPr/>
        </p:nvSpPr>
        <p:spPr>
          <a:xfrm>
            <a:off x="10919534" y="63730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Ch11.6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DFEDDA-70B2-4C58-920D-04A70C02B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3882287"/>
            <a:ext cx="1125156" cy="10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C0F65B2-9A8A-4550-B7AE-1D8FB721FB59}"/>
                  </a:ext>
                </a:extLst>
              </p:cNvPr>
              <p:cNvSpPr txBox="1"/>
              <p:nvPr/>
            </p:nvSpPr>
            <p:spPr>
              <a:xfrm>
                <a:off x="1979676" y="1005840"/>
                <a:ext cx="1955985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𝑑𝑦𝑑𝑥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C0F65B2-9A8A-4550-B7AE-1D8FB721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76" y="1005840"/>
                <a:ext cx="1955985" cy="6222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C2122CA-0D74-4C2A-AF4E-B7F90B29A577}"/>
                  </a:ext>
                </a:extLst>
              </p:cNvPr>
              <p:cNvSpPr txBox="1"/>
              <p:nvPr/>
            </p:nvSpPr>
            <p:spPr>
              <a:xfrm>
                <a:off x="2471950" y="2093976"/>
                <a:ext cx="1922257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TW" altLang="en-US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zh-TW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=???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C2122CA-0D74-4C2A-AF4E-B7F90B29A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50" y="2093976"/>
                <a:ext cx="1922257" cy="726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339F11D-0F45-4BF1-BBDB-83DDB1172DBF}"/>
              </a:ext>
            </a:extLst>
          </p:cNvPr>
          <p:cNvCxnSpPr>
            <a:cxnSpLocks/>
          </p:cNvCxnSpPr>
          <p:nvPr/>
        </p:nvCxnSpPr>
        <p:spPr>
          <a:xfrm>
            <a:off x="5495544" y="2569464"/>
            <a:ext cx="2542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AF92722-CBC3-4F44-8355-01C76DE9C8BC}"/>
              </a:ext>
            </a:extLst>
          </p:cNvPr>
          <p:cNvCxnSpPr>
            <a:cxnSpLocks/>
          </p:cNvCxnSpPr>
          <p:nvPr/>
        </p:nvCxnSpPr>
        <p:spPr>
          <a:xfrm flipV="1">
            <a:off x="6416040" y="1128321"/>
            <a:ext cx="0" cy="220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ADD13B3-210A-47AF-B92A-017A99E656E9}"/>
              </a:ext>
            </a:extLst>
          </p:cNvPr>
          <p:cNvCxnSpPr>
            <a:cxnSpLocks/>
          </p:cNvCxnSpPr>
          <p:nvPr/>
        </p:nvCxnSpPr>
        <p:spPr>
          <a:xfrm flipV="1">
            <a:off x="5871912" y="1300707"/>
            <a:ext cx="1789296" cy="182960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7BD395F-468B-4BC7-9166-8E4DCD43D20D}"/>
                  </a:ext>
                </a:extLst>
              </p:cNvPr>
              <p:cNvSpPr txBox="1"/>
              <p:nvPr/>
            </p:nvSpPr>
            <p:spPr>
              <a:xfrm>
                <a:off x="7726800" y="1128321"/>
                <a:ext cx="61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7BD395F-468B-4BC7-9166-8E4DCD43D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00" y="1128321"/>
                <a:ext cx="618503" cy="276999"/>
              </a:xfrm>
              <a:prstGeom prst="rect">
                <a:avLst/>
              </a:prstGeom>
              <a:blipFill>
                <a:blip r:embed="rId4"/>
                <a:stretch>
                  <a:fillRect l="-8911" r="-3960" b="-2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A59E162-AAAC-43EA-9504-BEE4CC0A0C51}"/>
              </a:ext>
            </a:extLst>
          </p:cNvPr>
          <p:cNvCxnSpPr/>
          <p:nvPr/>
        </p:nvCxnSpPr>
        <p:spPr>
          <a:xfrm>
            <a:off x="7178040" y="1005840"/>
            <a:ext cx="0" cy="232789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C0C7FFF-18A5-471A-8B4E-8E6D41322359}"/>
                  </a:ext>
                </a:extLst>
              </p:cNvPr>
              <p:cNvSpPr txBox="1"/>
              <p:nvPr/>
            </p:nvSpPr>
            <p:spPr>
              <a:xfrm>
                <a:off x="6957000" y="3272231"/>
                <a:ext cx="61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C0C7FFF-18A5-471A-8B4E-8E6D4132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000" y="3272231"/>
                <a:ext cx="618503" cy="276999"/>
              </a:xfrm>
              <a:prstGeom prst="rect">
                <a:avLst/>
              </a:prstGeom>
              <a:blipFill>
                <a:blip r:embed="rId5"/>
                <a:stretch>
                  <a:fillRect l="-4902" r="-784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D612608-DA0C-4452-BB27-C56B93E840CB}"/>
              </a:ext>
            </a:extLst>
          </p:cNvPr>
          <p:cNvCxnSpPr>
            <a:cxnSpLocks/>
          </p:cNvCxnSpPr>
          <p:nvPr/>
        </p:nvCxnSpPr>
        <p:spPr>
          <a:xfrm>
            <a:off x="5457444" y="1800579"/>
            <a:ext cx="257860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7541C6-E058-4286-8ADF-D6C761BE8075}"/>
                  </a:ext>
                </a:extLst>
              </p:cNvPr>
              <p:cNvSpPr txBox="1"/>
              <p:nvPr/>
            </p:nvSpPr>
            <p:spPr>
              <a:xfrm>
                <a:off x="8253922" y="1628062"/>
                <a:ext cx="61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7541C6-E058-4286-8ADF-D6C761BE8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922" y="1628062"/>
                <a:ext cx="618503" cy="276999"/>
              </a:xfrm>
              <a:prstGeom prst="rect">
                <a:avLst/>
              </a:prstGeom>
              <a:blipFill>
                <a:blip r:embed="rId6"/>
                <a:stretch>
                  <a:fillRect l="-8911" r="-8911" b="-2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8CFE198-C1AE-48CD-A856-9F012856F487}"/>
              </a:ext>
            </a:extLst>
          </p:cNvPr>
          <p:cNvCxnSpPr/>
          <p:nvPr/>
        </p:nvCxnSpPr>
        <p:spPr>
          <a:xfrm>
            <a:off x="6418608" y="1023092"/>
            <a:ext cx="0" cy="232789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02231F2E-3B16-4BCF-A54B-C0CD6D801079}"/>
                  </a:ext>
                </a:extLst>
              </p:cNvPr>
              <p:cNvSpPr txBox="1"/>
              <p:nvPr/>
            </p:nvSpPr>
            <p:spPr>
              <a:xfrm>
                <a:off x="6128244" y="3286676"/>
                <a:ext cx="61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02231F2E-3B16-4BCF-A54B-C0CD6D801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44" y="3286676"/>
                <a:ext cx="618503" cy="276999"/>
              </a:xfrm>
              <a:prstGeom prst="rect">
                <a:avLst/>
              </a:prstGeom>
              <a:blipFill>
                <a:blip r:embed="rId7"/>
                <a:stretch>
                  <a:fillRect l="-4902" r="-7843" b="-6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6B7EBD4C-896B-4D5D-8AF7-89ED4174BE54}"/>
              </a:ext>
            </a:extLst>
          </p:cNvPr>
          <p:cNvCxnSpPr>
            <a:cxnSpLocks/>
          </p:cNvCxnSpPr>
          <p:nvPr/>
        </p:nvCxnSpPr>
        <p:spPr>
          <a:xfrm>
            <a:off x="6512151" y="1802204"/>
            <a:ext cx="0" cy="6153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9D77168-A6BF-4196-8AC9-F9F604492340}"/>
              </a:ext>
            </a:extLst>
          </p:cNvPr>
          <p:cNvCxnSpPr>
            <a:cxnSpLocks/>
          </p:cNvCxnSpPr>
          <p:nvPr/>
        </p:nvCxnSpPr>
        <p:spPr>
          <a:xfrm>
            <a:off x="6607371" y="1802204"/>
            <a:ext cx="2959" cy="5264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46E7C33-025C-4BD8-97C7-B84107571B6B}"/>
              </a:ext>
            </a:extLst>
          </p:cNvPr>
          <p:cNvCxnSpPr>
            <a:cxnSpLocks/>
          </p:cNvCxnSpPr>
          <p:nvPr/>
        </p:nvCxnSpPr>
        <p:spPr>
          <a:xfrm>
            <a:off x="6727796" y="1802204"/>
            <a:ext cx="0" cy="3848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D63C683-9D6C-4D05-9B63-6A09F5F809EB}"/>
              </a:ext>
            </a:extLst>
          </p:cNvPr>
          <p:cNvCxnSpPr>
            <a:cxnSpLocks/>
          </p:cNvCxnSpPr>
          <p:nvPr/>
        </p:nvCxnSpPr>
        <p:spPr>
          <a:xfrm flipH="1">
            <a:off x="6845263" y="1802204"/>
            <a:ext cx="4582" cy="307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193095A-750D-47EA-817E-9586F5A1BA48}"/>
              </a:ext>
            </a:extLst>
          </p:cNvPr>
          <p:cNvCxnSpPr>
            <a:cxnSpLocks/>
          </p:cNvCxnSpPr>
          <p:nvPr/>
        </p:nvCxnSpPr>
        <p:spPr>
          <a:xfrm flipH="1">
            <a:off x="6953732" y="1818540"/>
            <a:ext cx="7685" cy="1917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3F9B78E-236D-4838-8C94-CEFA35ABED53}"/>
              </a:ext>
            </a:extLst>
          </p:cNvPr>
          <p:cNvCxnSpPr/>
          <p:nvPr/>
        </p:nvCxnSpPr>
        <p:spPr>
          <a:xfrm>
            <a:off x="6422136" y="2423160"/>
            <a:ext cx="9126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D0A3906-BD1B-4DF2-8A04-5DD12B0D1D97}"/>
              </a:ext>
            </a:extLst>
          </p:cNvPr>
          <p:cNvCxnSpPr>
            <a:cxnSpLocks/>
          </p:cNvCxnSpPr>
          <p:nvPr/>
        </p:nvCxnSpPr>
        <p:spPr>
          <a:xfrm>
            <a:off x="6416040" y="2301240"/>
            <a:ext cx="27898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32949C78-70E2-4D1A-87B3-8E6AAA9FD99F}"/>
              </a:ext>
            </a:extLst>
          </p:cNvPr>
          <p:cNvCxnSpPr>
            <a:cxnSpLocks/>
          </p:cNvCxnSpPr>
          <p:nvPr/>
        </p:nvCxnSpPr>
        <p:spPr>
          <a:xfrm>
            <a:off x="6416040" y="2170176"/>
            <a:ext cx="33070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ABA19C6B-A95F-48D7-BE7C-8ABAACE1C52E}"/>
              </a:ext>
            </a:extLst>
          </p:cNvPr>
          <p:cNvCxnSpPr>
            <a:cxnSpLocks/>
          </p:cNvCxnSpPr>
          <p:nvPr/>
        </p:nvCxnSpPr>
        <p:spPr>
          <a:xfrm>
            <a:off x="6416040" y="2029968"/>
            <a:ext cx="54096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EBE53A7-AC82-426D-8B86-696DFA01BA99}"/>
              </a:ext>
            </a:extLst>
          </p:cNvPr>
          <p:cNvCxnSpPr>
            <a:cxnSpLocks/>
          </p:cNvCxnSpPr>
          <p:nvPr/>
        </p:nvCxnSpPr>
        <p:spPr>
          <a:xfrm>
            <a:off x="6416040" y="1905061"/>
            <a:ext cx="6248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55A9FF-5182-42B0-A0E5-D5850F99D4CE}"/>
                  </a:ext>
                </a:extLst>
              </p:cNvPr>
              <p:cNvSpPr txBox="1"/>
              <p:nvPr/>
            </p:nvSpPr>
            <p:spPr>
              <a:xfrm>
                <a:off x="1957929" y="3688877"/>
                <a:ext cx="2203937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55A9FF-5182-42B0-A0E5-D5850F99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929" y="3688877"/>
                <a:ext cx="2203937" cy="622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97C774B-FFA4-4E5F-B11B-CAF7F8427C4D}"/>
                  </a:ext>
                </a:extLst>
              </p:cNvPr>
              <p:cNvSpPr txBox="1"/>
              <p:nvPr/>
            </p:nvSpPr>
            <p:spPr>
              <a:xfrm>
                <a:off x="1957929" y="2807528"/>
                <a:ext cx="2305631" cy="645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97C774B-FFA4-4E5F-B11B-CAF7F8427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929" y="2807528"/>
                <a:ext cx="2305631" cy="645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A1595C92-AE0A-49AA-A059-71C39137CD3F}"/>
                  </a:ext>
                </a:extLst>
              </p:cNvPr>
              <p:cNvSpPr txBox="1"/>
              <p:nvPr/>
            </p:nvSpPr>
            <p:spPr>
              <a:xfrm>
                <a:off x="1855699" y="4632555"/>
                <a:ext cx="2173928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Sup>
                            <m:sSub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A1595C92-AE0A-49AA-A059-71C39137C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99" y="4632555"/>
                <a:ext cx="2173928" cy="6222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7A8EFECC-CDEE-4A5A-8857-F7D4DBE45525}"/>
                  </a:ext>
                </a:extLst>
              </p:cNvPr>
              <p:cNvSpPr txBox="1"/>
              <p:nvPr/>
            </p:nvSpPr>
            <p:spPr>
              <a:xfrm>
                <a:off x="1855699" y="5541049"/>
                <a:ext cx="1938543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7A8EFECC-CDEE-4A5A-8857-F7D4DBE45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99" y="5541049"/>
                <a:ext cx="1938543" cy="6222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A8C402FA-D207-4723-B613-101363B8FFDB}"/>
                  </a:ext>
                </a:extLst>
              </p:cNvPr>
              <p:cNvSpPr txBox="1"/>
              <p:nvPr/>
            </p:nvSpPr>
            <p:spPr>
              <a:xfrm>
                <a:off x="5992145" y="4102620"/>
                <a:ext cx="2233496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A8C402FA-D207-4723-B613-101363B8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45" y="4102620"/>
                <a:ext cx="2233496" cy="6222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8833CC52-3231-4BDE-BD0C-5BBAF852EA7F}"/>
                  </a:ext>
                </a:extLst>
              </p:cNvPr>
              <p:cNvSpPr txBox="1"/>
              <p:nvPr/>
            </p:nvSpPr>
            <p:spPr>
              <a:xfrm>
                <a:off x="5924132" y="4909084"/>
                <a:ext cx="2072554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altLang="zh-TW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TW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TW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8833CC52-3231-4BDE-BD0C-5BBAF852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32" y="4909084"/>
                <a:ext cx="2072554" cy="6222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3BF5ABFD-44E2-4C9D-96A5-8135799C056F}"/>
                  </a:ext>
                </a:extLst>
              </p:cNvPr>
              <p:cNvSpPr txBox="1"/>
              <p:nvPr/>
            </p:nvSpPr>
            <p:spPr>
              <a:xfrm>
                <a:off x="5905404" y="5739264"/>
                <a:ext cx="17539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3BF5ABFD-44E2-4C9D-96A5-8135799C0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404" y="5739264"/>
                <a:ext cx="1753942" cy="5186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1E5B1AAB-4FB5-4971-9C91-33239698AA4A}"/>
                  </a:ext>
                </a:extLst>
              </p:cNvPr>
              <p:cNvSpPr txBox="1"/>
              <p:nvPr/>
            </p:nvSpPr>
            <p:spPr>
              <a:xfrm>
                <a:off x="9029604" y="4051797"/>
                <a:ext cx="17539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TW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1E5B1AAB-4FB5-4971-9C91-33239698A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604" y="4051797"/>
                <a:ext cx="1753942" cy="5186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2B8B8BE8-1CA4-45C5-9A34-5525A6DD59E3}"/>
                  </a:ext>
                </a:extLst>
              </p:cNvPr>
              <p:cNvSpPr txBox="1"/>
              <p:nvPr/>
            </p:nvSpPr>
            <p:spPr>
              <a:xfrm>
                <a:off x="9029604" y="4933910"/>
                <a:ext cx="169520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⁡(1)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2B8B8BE8-1CA4-45C5-9A34-5525A6DD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604" y="4933910"/>
                <a:ext cx="1695208" cy="5186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圖片 70">
            <a:extLst>
              <a:ext uri="{FF2B5EF4-FFF2-40B4-BE49-F238E27FC236}">
                <a16:creationId xmlns:a16="http://schemas.microsoft.com/office/drawing/2014/main" id="{2BEBD006-F97C-4BD3-972A-475D6ED71F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9" y="5541049"/>
            <a:ext cx="1125156" cy="10651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0DAC94E0-39A4-40F3-BFA1-AF1A13EB74A5}"/>
                  </a:ext>
                </a:extLst>
              </p14:cNvPr>
              <p14:cNvContentPartPr/>
              <p14:nvPr/>
            </p14:nvContentPartPr>
            <p14:xfrm>
              <a:off x="2273400" y="1981080"/>
              <a:ext cx="4667400" cy="396288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0DAC94E0-39A4-40F3-BFA1-AF1A13EB74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64040" y="1971720"/>
                <a:ext cx="4686120" cy="39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936DD25A-2BF7-453C-953E-F085A48A3DA8}"/>
                  </a:ext>
                </a:extLst>
              </p14:cNvPr>
              <p14:cNvContentPartPr/>
              <p14:nvPr/>
            </p14:nvContentPartPr>
            <p14:xfrm>
              <a:off x="1981080" y="5346720"/>
              <a:ext cx="4109040" cy="66060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936DD25A-2BF7-453C-953E-F085A48A3D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71720" y="5337360"/>
                <a:ext cx="4127760" cy="6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36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0" grpId="0"/>
      <p:bldP spid="23" grpId="0"/>
      <p:bldP spid="25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6300B9C-D656-42F0-8583-24BC6B826551}"/>
              </a:ext>
            </a:extLst>
          </p:cNvPr>
          <p:cNvSpPr/>
          <p:nvPr/>
        </p:nvSpPr>
        <p:spPr>
          <a:xfrm>
            <a:off x="3466916" y="2967335"/>
            <a:ext cx="5258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各位期末考加油</a:t>
            </a:r>
            <a:r>
              <a:rPr lang="en-US" altLang="zh-TW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!</a:t>
            </a:r>
            <a:endParaRPr lang="zh-TW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844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13ACA2-9F97-42C2-B032-A74E5CDD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期末考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F6588A-01C9-44DB-A37A-FA6EEFA9A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zh-TW" altLang="en-US" dirty="0"/>
              <a:t>時間：</a:t>
            </a:r>
            <a:r>
              <a:rPr lang="en-US" altLang="zh-TW" dirty="0"/>
              <a:t>109.06.24 (</a:t>
            </a:r>
            <a:r>
              <a:rPr lang="zh-TW" altLang="en-US" dirty="0"/>
              <a:t>三</a:t>
            </a:r>
            <a:r>
              <a:rPr lang="en-US" altLang="zh-TW" dirty="0"/>
              <a:t>)      15:30</a:t>
            </a:r>
            <a:r>
              <a:rPr lang="zh-TW" altLang="en-US" dirty="0"/>
              <a:t>～</a:t>
            </a:r>
            <a:r>
              <a:rPr lang="en-US" altLang="zh-TW" dirty="0"/>
              <a:t>17:20</a:t>
            </a:r>
          </a:p>
          <a:p>
            <a:endParaRPr lang="en-US" altLang="zh-TW" dirty="0"/>
          </a:p>
          <a:p>
            <a:r>
              <a:rPr lang="zh-TW" altLang="en-US" dirty="0"/>
              <a:t>要到學校考，地點：</a:t>
            </a:r>
            <a:r>
              <a:rPr lang="en-US" altLang="zh-TW" dirty="0"/>
              <a:t>TR</a:t>
            </a:r>
            <a:r>
              <a:rPr lang="zh-TW" altLang="en-US" dirty="0"/>
              <a:t> </a:t>
            </a:r>
            <a:r>
              <a:rPr lang="en-US" altLang="zh-TW" dirty="0"/>
              <a:t>309</a:t>
            </a:r>
          </a:p>
          <a:p>
            <a:endParaRPr lang="en-US" altLang="zh-TW" dirty="0"/>
          </a:p>
          <a:p>
            <a:r>
              <a:rPr lang="zh-TW" altLang="en-US" dirty="0"/>
              <a:t>範圍：</a:t>
            </a:r>
            <a:r>
              <a:rPr lang="en-US" altLang="zh-TW" dirty="0"/>
              <a:t>ch11(</a:t>
            </a:r>
            <a:r>
              <a:rPr lang="zh-TW" altLang="en-US" dirty="0"/>
              <a:t>除</a:t>
            </a:r>
            <a:r>
              <a:rPr lang="en-US" altLang="zh-TW" dirty="0"/>
              <a:t>11.4, 11.5, 11.8)</a:t>
            </a:r>
            <a:r>
              <a:rPr lang="zh-TW" altLang="en-US" dirty="0"/>
              <a:t> </a:t>
            </a:r>
            <a:r>
              <a:rPr lang="en-US" altLang="zh-TW" dirty="0"/>
              <a:t>&amp; ch12(</a:t>
            </a:r>
            <a:r>
              <a:rPr lang="zh-TW" altLang="en-US" dirty="0"/>
              <a:t>全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滿分</a:t>
            </a:r>
            <a:r>
              <a:rPr lang="en-US" altLang="zh-TW" dirty="0"/>
              <a:t>140</a:t>
            </a:r>
            <a:r>
              <a:rPr lang="zh-TW" altLang="en-US" dirty="0"/>
              <a:t> </a:t>
            </a:r>
            <a:r>
              <a:rPr lang="en-US" altLang="zh-TW" dirty="0"/>
              <a:t>!!!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0455EA-03FE-451A-A360-D51624A5C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76" y="3982374"/>
            <a:ext cx="1811007" cy="18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9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85D89A9-24EE-42DA-A0F8-E7521FD66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t="1841" r="262" b="58058"/>
          <a:stretch/>
        </p:blipFill>
        <p:spPr>
          <a:xfrm>
            <a:off x="754401" y="1713391"/>
            <a:ext cx="5214869" cy="29562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D64AF1A-9B30-4599-959A-E4DE989C4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" t="57087" r="2399" b="3430"/>
          <a:stretch/>
        </p:blipFill>
        <p:spPr>
          <a:xfrm>
            <a:off x="6311823" y="1713391"/>
            <a:ext cx="5449775" cy="308942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169EA3A-DC31-4AE4-83A9-79E757B429AB}"/>
              </a:ext>
            </a:extLst>
          </p:cNvPr>
          <p:cNvSpPr txBox="1"/>
          <p:nvPr/>
        </p:nvSpPr>
        <p:spPr>
          <a:xfrm>
            <a:off x="10697593" y="3746378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改成要考</a:t>
            </a:r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!!!</a:t>
            </a:r>
            <a:endParaRPr lang="zh-TW" altLang="en-US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FCE7D8-3098-4704-8D39-89A68EB8EEB2}"/>
              </a:ext>
            </a:extLst>
          </p:cNvPr>
          <p:cNvSpPr/>
          <p:nvPr/>
        </p:nvSpPr>
        <p:spPr>
          <a:xfrm>
            <a:off x="6542843" y="3746378"/>
            <a:ext cx="4092606" cy="346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17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78F0384-A7F3-4278-8970-CB1BECA540F7}"/>
                  </a:ext>
                </a:extLst>
              </p:cNvPr>
              <p:cNvSpPr txBox="1"/>
              <p:nvPr/>
            </p:nvSpPr>
            <p:spPr>
              <a:xfrm>
                <a:off x="1608188" y="2137684"/>
                <a:ext cx="2396105" cy="1291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Ch1</a:t>
                </a:r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78F0384-A7F3-4278-8970-CB1BECA5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88" y="2137684"/>
                <a:ext cx="2396105" cy="1291316"/>
              </a:xfrm>
              <a:prstGeom prst="rect">
                <a:avLst/>
              </a:prstGeom>
              <a:blipFill>
                <a:blip r:embed="rId2"/>
                <a:stretch>
                  <a:fillRect l="-2290" t="-2830" r="-2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33BD333-3F49-420C-8435-F28F302CB10E}"/>
                  </a:ext>
                </a:extLst>
              </p:cNvPr>
              <p:cNvSpPr/>
              <p:nvPr/>
            </p:nvSpPr>
            <p:spPr>
              <a:xfrm>
                <a:off x="1608188" y="3429000"/>
                <a:ext cx="2327753" cy="452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=&gt;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TW" altLang="en-US" dirty="0"/>
                  <a:t>   不存在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33BD333-3F49-420C-8435-F28F302CB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88" y="3429000"/>
                <a:ext cx="2327753" cy="452945"/>
              </a:xfrm>
              <a:prstGeom prst="rect">
                <a:avLst/>
              </a:prstGeom>
              <a:blipFill>
                <a:blip r:embed="rId3"/>
                <a:stretch>
                  <a:fillRect l="-2356" t="-6757" r="-1571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5FC952E-ADD0-4734-83F5-D81F2355777B}"/>
              </a:ext>
            </a:extLst>
          </p:cNvPr>
          <p:cNvCxnSpPr/>
          <p:nvPr/>
        </p:nvCxnSpPr>
        <p:spPr>
          <a:xfrm>
            <a:off x="1608188" y="4589755"/>
            <a:ext cx="21483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F7C28A1-7A5A-40E9-A6F1-834C44A610C9}"/>
              </a:ext>
            </a:extLst>
          </p:cNvPr>
          <p:cNvCxnSpPr/>
          <p:nvPr/>
        </p:nvCxnSpPr>
        <p:spPr>
          <a:xfrm>
            <a:off x="2610035" y="4474346"/>
            <a:ext cx="150920" cy="2574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E358618-49BA-441A-B062-C60DE0E732BC}"/>
              </a:ext>
            </a:extLst>
          </p:cNvPr>
          <p:cNvCxnSpPr>
            <a:cxnSpLocks/>
          </p:cNvCxnSpPr>
          <p:nvPr/>
        </p:nvCxnSpPr>
        <p:spPr>
          <a:xfrm flipH="1">
            <a:off x="2601021" y="4474346"/>
            <a:ext cx="171043" cy="2413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A6B26F7-BBB6-4863-B908-55D14A3F554F}"/>
              </a:ext>
            </a:extLst>
          </p:cNvPr>
          <p:cNvCxnSpPr>
            <a:cxnSpLocks/>
          </p:cNvCxnSpPr>
          <p:nvPr/>
        </p:nvCxnSpPr>
        <p:spPr>
          <a:xfrm>
            <a:off x="7064108" y="3289275"/>
            <a:ext cx="3136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F1438DB-8D1A-4479-A862-A25EA2893510}"/>
              </a:ext>
            </a:extLst>
          </p:cNvPr>
          <p:cNvCxnSpPr>
            <a:cxnSpLocks/>
          </p:cNvCxnSpPr>
          <p:nvPr/>
        </p:nvCxnSpPr>
        <p:spPr>
          <a:xfrm>
            <a:off x="8544560" y="1784017"/>
            <a:ext cx="0" cy="29477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92BDF2E-2AD6-4BDE-925A-186D7BB22AE2}"/>
              </a:ext>
            </a:extLst>
          </p:cNvPr>
          <p:cNvCxnSpPr/>
          <p:nvPr/>
        </p:nvCxnSpPr>
        <p:spPr>
          <a:xfrm>
            <a:off x="9784080" y="2137684"/>
            <a:ext cx="0" cy="11515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60FFA0-DBDA-4C1B-BD14-830CB0F51503}"/>
              </a:ext>
            </a:extLst>
          </p:cNvPr>
          <p:cNvCxnSpPr>
            <a:cxnSpLocks/>
          </p:cNvCxnSpPr>
          <p:nvPr/>
        </p:nvCxnSpPr>
        <p:spPr>
          <a:xfrm flipH="1">
            <a:off x="8544560" y="3289275"/>
            <a:ext cx="1239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180D243-C081-4054-8D71-63DE4196388F}"/>
              </a:ext>
            </a:extLst>
          </p:cNvPr>
          <p:cNvCxnSpPr>
            <a:cxnSpLocks/>
          </p:cNvCxnSpPr>
          <p:nvPr/>
        </p:nvCxnSpPr>
        <p:spPr>
          <a:xfrm flipH="1">
            <a:off x="8544560" y="2137684"/>
            <a:ext cx="1239520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54B29B8-9AD2-4135-9700-88D6C49D3DE9}"/>
              </a:ext>
            </a:extLst>
          </p:cNvPr>
          <p:cNvCxnSpPr>
            <a:cxnSpLocks/>
          </p:cNvCxnSpPr>
          <p:nvPr/>
        </p:nvCxnSpPr>
        <p:spPr>
          <a:xfrm>
            <a:off x="8544560" y="2137683"/>
            <a:ext cx="0" cy="1151592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BE125E5-0B3E-4554-A555-3AC8B572B45D}"/>
              </a:ext>
            </a:extLst>
          </p:cNvPr>
          <p:cNvCxnSpPr>
            <a:cxnSpLocks/>
          </p:cNvCxnSpPr>
          <p:nvPr/>
        </p:nvCxnSpPr>
        <p:spPr>
          <a:xfrm flipH="1">
            <a:off x="8544560" y="2137682"/>
            <a:ext cx="1232229" cy="11515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1E9331B2-E4BB-42C0-A652-A411AB0C879A}"/>
              </a:ext>
            </a:extLst>
          </p:cNvPr>
          <p:cNvSpPr/>
          <p:nvPr/>
        </p:nvSpPr>
        <p:spPr>
          <a:xfrm>
            <a:off x="8538379" y="2143760"/>
            <a:ext cx="1225381" cy="1177290"/>
          </a:xfrm>
          <a:custGeom>
            <a:avLst/>
            <a:gdLst>
              <a:gd name="connsiteX0" fmla="*/ 1225381 w 1225381"/>
              <a:gd name="connsiteY0" fmla="*/ 0 h 1177290"/>
              <a:gd name="connsiteX1" fmla="*/ 382101 w 1225381"/>
              <a:gd name="connsiteY1" fmla="*/ 406400 h 1177290"/>
              <a:gd name="connsiteX2" fmla="*/ 16341 w 1225381"/>
              <a:gd name="connsiteY2" fmla="*/ 1137920 h 1177290"/>
              <a:gd name="connsiteX3" fmla="*/ 56981 w 1225381"/>
              <a:gd name="connsiteY3" fmla="*/ 109728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381" h="1177290">
                <a:moveTo>
                  <a:pt x="1225381" y="0"/>
                </a:moveTo>
                <a:cubicBezTo>
                  <a:pt x="904494" y="108373"/>
                  <a:pt x="583608" y="216747"/>
                  <a:pt x="382101" y="406400"/>
                </a:cubicBezTo>
                <a:cubicBezTo>
                  <a:pt x="180594" y="596053"/>
                  <a:pt x="70528" y="1022773"/>
                  <a:pt x="16341" y="1137920"/>
                </a:cubicBezTo>
                <a:cubicBezTo>
                  <a:pt x="-37846" y="1253067"/>
                  <a:pt x="60368" y="1076960"/>
                  <a:pt x="56981" y="1097280"/>
                </a:cubicBez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3E88A20-E5C4-49EF-93BC-9A5E4B55194D}"/>
                  </a:ext>
                </a:extLst>
              </p:cNvPr>
              <p:cNvSpPr/>
              <p:nvPr/>
            </p:nvSpPr>
            <p:spPr>
              <a:xfrm>
                <a:off x="9776789" y="254773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Ⅰ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3E88A20-E5C4-49EF-93BC-9A5E4B551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789" y="2547739"/>
                <a:ext cx="4683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971553E-9848-40C1-BEB8-895795940878}"/>
                  </a:ext>
                </a:extLst>
              </p:cNvPr>
              <p:cNvSpPr/>
              <p:nvPr/>
            </p:nvSpPr>
            <p:spPr>
              <a:xfrm>
                <a:off x="8926476" y="1709341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Ⅱ</m:t>
                      </m:r>
                    </m:oMath>
                  </m:oMathPara>
                </a14:m>
                <a:endParaRPr lang="zh-TW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971553E-9848-40C1-BEB8-895795940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476" y="1709341"/>
                <a:ext cx="4683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A515BD3-6C51-47DC-B473-0635C3DB0B7B}"/>
                  </a:ext>
                </a:extLst>
              </p:cNvPr>
              <p:cNvSpPr/>
              <p:nvPr/>
            </p:nvSpPr>
            <p:spPr>
              <a:xfrm>
                <a:off x="9099984" y="2658393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Ⅲ</m:t>
                      </m:r>
                    </m:oMath>
                  </m:oMathPara>
                </a14:m>
                <a:endParaRPr lang="zh-TW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A515BD3-6C51-47DC-B473-0635C3DB0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984" y="2658393"/>
                <a:ext cx="4683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9A7E3F7-99C6-4046-80EE-3E066B71A766}"/>
                  </a:ext>
                </a:extLst>
              </p:cNvPr>
              <p:cNvSpPr/>
              <p:nvPr/>
            </p:nvSpPr>
            <p:spPr>
              <a:xfrm>
                <a:off x="8552900" y="2196694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Ⅳ</m:t>
                      </m:r>
                    </m:oMath>
                  </m:oMathPara>
                </a14:m>
                <a:endParaRPr lang="zh-TW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9A7E3F7-99C6-4046-80EE-3E066B71A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00" y="2196694"/>
                <a:ext cx="4683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9789AF6-4B5A-4B7A-A6CC-1F99D8C43E4E}"/>
                  </a:ext>
                </a:extLst>
              </p:cNvPr>
              <p:cNvSpPr/>
              <p:nvPr/>
            </p:nvSpPr>
            <p:spPr>
              <a:xfrm>
                <a:off x="9803854" y="1867742"/>
                <a:ext cx="779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9789AF6-4B5A-4B7A-A6CC-1F99D8C43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854" y="1867742"/>
                <a:ext cx="77995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3424D4A-B9F9-4D08-BC7E-96FECB68DDA6}"/>
                  </a:ext>
                </a:extLst>
              </p:cNvPr>
              <p:cNvSpPr/>
              <p:nvPr/>
            </p:nvSpPr>
            <p:spPr>
              <a:xfrm>
                <a:off x="8544560" y="3352285"/>
                <a:ext cx="974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3424D4A-B9F9-4D08-BC7E-96FECB68D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560" y="3352285"/>
                <a:ext cx="974434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圖片 45">
            <a:extLst>
              <a:ext uri="{FF2B5EF4-FFF2-40B4-BE49-F238E27FC236}">
                <a16:creationId xmlns:a16="http://schemas.microsoft.com/office/drawing/2014/main" id="{BF2D42E2-F870-49C8-B10F-D1A4ADC73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7072" y="5085463"/>
            <a:ext cx="7081519" cy="107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057860F-2B59-41A7-91CE-50ADB694B7D3}"/>
                  </a:ext>
                </a:extLst>
              </p:cNvPr>
              <p:cNvSpPr txBox="1"/>
              <p:nvPr/>
            </p:nvSpPr>
            <p:spPr>
              <a:xfrm flipH="1">
                <a:off x="1608188" y="682251"/>
                <a:ext cx="5840177" cy="63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Prove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)→(0,0)</m:t>
                        </m:r>
                      </m:lim>
                    </m:limLow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000" dirty="0"/>
                  <a:t> does not exist.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D057860F-2B59-41A7-91CE-50ADB694B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8188" y="682251"/>
                <a:ext cx="5840177" cy="638445"/>
              </a:xfrm>
              <a:prstGeom prst="rect">
                <a:avLst/>
              </a:prstGeom>
              <a:blipFill>
                <a:blip r:embed="rId11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0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 animBg="1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B958748-247B-4E98-92DE-B1FFAC822755}"/>
              </a:ext>
            </a:extLst>
          </p:cNvPr>
          <p:cNvCxnSpPr>
            <a:cxnSpLocks/>
          </p:cNvCxnSpPr>
          <p:nvPr/>
        </p:nvCxnSpPr>
        <p:spPr>
          <a:xfrm>
            <a:off x="927468" y="3360395"/>
            <a:ext cx="3136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E061A1C-4FCB-4B6C-AADE-A162C6AAF234}"/>
              </a:ext>
            </a:extLst>
          </p:cNvPr>
          <p:cNvCxnSpPr>
            <a:cxnSpLocks/>
          </p:cNvCxnSpPr>
          <p:nvPr/>
        </p:nvCxnSpPr>
        <p:spPr>
          <a:xfrm>
            <a:off x="2407920" y="1855137"/>
            <a:ext cx="0" cy="29477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C1B736D-2261-4D88-9D2B-763DEE6DEED2}"/>
              </a:ext>
            </a:extLst>
          </p:cNvPr>
          <p:cNvCxnSpPr/>
          <p:nvPr/>
        </p:nvCxnSpPr>
        <p:spPr>
          <a:xfrm>
            <a:off x="3647440" y="2208804"/>
            <a:ext cx="0" cy="11515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9B2EE69-7056-4647-91E3-D4D46D3F7365}"/>
              </a:ext>
            </a:extLst>
          </p:cNvPr>
          <p:cNvCxnSpPr>
            <a:cxnSpLocks/>
          </p:cNvCxnSpPr>
          <p:nvPr/>
        </p:nvCxnSpPr>
        <p:spPr>
          <a:xfrm flipH="1">
            <a:off x="2407920" y="3360395"/>
            <a:ext cx="1239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1A684B-7E63-4F64-B3EA-3FF8506A4D19}"/>
              </a:ext>
            </a:extLst>
          </p:cNvPr>
          <p:cNvCxnSpPr>
            <a:cxnSpLocks/>
          </p:cNvCxnSpPr>
          <p:nvPr/>
        </p:nvCxnSpPr>
        <p:spPr>
          <a:xfrm flipH="1">
            <a:off x="2407920" y="2208804"/>
            <a:ext cx="1239520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AC5111F-ADF0-4CC5-BE35-B1928E4DC14B}"/>
              </a:ext>
            </a:extLst>
          </p:cNvPr>
          <p:cNvCxnSpPr>
            <a:cxnSpLocks/>
          </p:cNvCxnSpPr>
          <p:nvPr/>
        </p:nvCxnSpPr>
        <p:spPr>
          <a:xfrm>
            <a:off x="2407920" y="2208803"/>
            <a:ext cx="0" cy="1151592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B0F9DC4-BD4E-4CB7-801D-380C33E044EA}"/>
              </a:ext>
            </a:extLst>
          </p:cNvPr>
          <p:cNvCxnSpPr>
            <a:cxnSpLocks/>
          </p:cNvCxnSpPr>
          <p:nvPr/>
        </p:nvCxnSpPr>
        <p:spPr>
          <a:xfrm flipH="1">
            <a:off x="2407920" y="2208802"/>
            <a:ext cx="1232229" cy="115159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4E42C1D3-7EC1-4E1B-A270-878677CE2E96}"/>
              </a:ext>
            </a:extLst>
          </p:cNvPr>
          <p:cNvSpPr/>
          <p:nvPr/>
        </p:nvSpPr>
        <p:spPr>
          <a:xfrm>
            <a:off x="2401739" y="2214880"/>
            <a:ext cx="1225381" cy="1177290"/>
          </a:xfrm>
          <a:custGeom>
            <a:avLst/>
            <a:gdLst>
              <a:gd name="connsiteX0" fmla="*/ 1225381 w 1225381"/>
              <a:gd name="connsiteY0" fmla="*/ 0 h 1177290"/>
              <a:gd name="connsiteX1" fmla="*/ 382101 w 1225381"/>
              <a:gd name="connsiteY1" fmla="*/ 406400 h 1177290"/>
              <a:gd name="connsiteX2" fmla="*/ 16341 w 1225381"/>
              <a:gd name="connsiteY2" fmla="*/ 1137920 h 1177290"/>
              <a:gd name="connsiteX3" fmla="*/ 56981 w 1225381"/>
              <a:gd name="connsiteY3" fmla="*/ 1097280 h 117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381" h="1177290">
                <a:moveTo>
                  <a:pt x="1225381" y="0"/>
                </a:moveTo>
                <a:cubicBezTo>
                  <a:pt x="904494" y="108373"/>
                  <a:pt x="583608" y="216747"/>
                  <a:pt x="382101" y="406400"/>
                </a:cubicBezTo>
                <a:cubicBezTo>
                  <a:pt x="180594" y="596053"/>
                  <a:pt x="70528" y="1022773"/>
                  <a:pt x="16341" y="1137920"/>
                </a:cubicBezTo>
                <a:cubicBezTo>
                  <a:pt x="-37846" y="1253067"/>
                  <a:pt x="60368" y="1076960"/>
                  <a:pt x="56981" y="1097280"/>
                </a:cubicBez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A3E3EC7-E86C-46A1-8E8C-BEBC7C17CCC5}"/>
                  </a:ext>
                </a:extLst>
              </p:cNvPr>
              <p:cNvSpPr/>
              <p:nvPr/>
            </p:nvSpPr>
            <p:spPr>
              <a:xfrm>
                <a:off x="3640149" y="261885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Ⅰ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A3E3EC7-E86C-46A1-8E8C-BEBC7C17C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149" y="2618859"/>
                <a:ext cx="4683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2260FB1-6544-4056-92B2-BC01E6AF0D40}"/>
                  </a:ext>
                </a:extLst>
              </p:cNvPr>
              <p:cNvSpPr/>
              <p:nvPr/>
            </p:nvSpPr>
            <p:spPr>
              <a:xfrm>
                <a:off x="2789836" y="1780461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Ⅱ</m:t>
                      </m:r>
                    </m:oMath>
                  </m:oMathPara>
                </a14:m>
                <a:endParaRPr lang="zh-TW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2260FB1-6544-4056-92B2-BC01E6AF0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836" y="1780461"/>
                <a:ext cx="4683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F215AF9-FBEE-4188-B891-4CD92D80E4C6}"/>
                  </a:ext>
                </a:extLst>
              </p:cNvPr>
              <p:cNvSpPr/>
              <p:nvPr/>
            </p:nvSpPr>
            <p:spPr>
              <a:xfrm>
                <a:off x="2963344" y="2729513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Ⅲ</m:t>
                      </m:r>
                    </m:oMath>
                  </m:oMathPara>
                </a14:m>
                <a:endParaRPr lang="zh-TW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F215AF9-FBEE-4188-B891-4CD92D80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344" y="2729513"/>
                <a:ext cx="4683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6E624E9-F9EA-4830-8F3B-965319870AA0}"/>
                  </a:ext>
                </a:extLst>
              </p:cNvPr>
              <p:cNvSpPr/>
              <p:nvPr/>
            </p:nvSpPr>
            <p:spPr>
              <a:xfrm>
                <a:off x="2416260" y="2267814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Ⅳ</m:t>
                      </m:r>
                    </m:oMath>
                  </m:oMathPara>
                </a14:m>
                <a:endParaRPr lang="zh-TW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6E624E9-F9EA-4830-8F3B-965319870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60" y="2267814"/>
                <a:ext cx="4683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0D90564-7237-4B27-8515-5460F6258B3D}"/>
                  </a:ext>
                </a:extLst>
              </p:cNvPr>
              <p:cNvSpPr/>
              <p:nvPr/>
            </p:nvSpPr>
            <p:spPr>
              <a:xfrm>
                <a:off x="3667214" y="1938862"/>
                <a:ext cx="7799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0D90564-7237-4B27-8515-5460F6258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14" y="1938862"/>
                <a:ext cx="77995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E5E2EF6-FC59-43F9-AAD7-830313537E90}"/>
                  </a:ext>
                </a:extLst>
              </p:cNvPr>
              <p:cNvSpPr/>
              <p:nvPr/>
            </p:nvSpPr>
            <p:spPr>
              <a:xfrm>
                <a:off x="2407920" y="3423405"/>
                <a:ext cx="974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E5E2EF6-FC59-43F9-AAD7-830313537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920" y="3423405"/>
                <a:ext cx="97443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53E9C89-57A6-474E-99EC-88BBBA67918D}"/>
                  </a:ext>
                </a:extLst>
              </p:cNvPr>
              <p:cNvSpPr txBox="1"/>
              <p:nvPr/>
            </p:nvSpPr>
            <p:spPr>
              <a:xfrm>
                <a:off x="5482224" y="1965127"/>
                <a:ext cx="2754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Ⅰ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b="0" i="1" dirty="0" smtClean="0">
                        <a:latin typeface="Cambria Math" panose="02040503050406030204" pitchFamily="18" charset="0"/>
                      </a:rPr>
                      <m:t>先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後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53E9C89-57A6-474E-99EC-88BBBA67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24" y="1965127"/>
                <a:ext cx="275428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543BD42-B28F-4F14-8171-B4D9566E9A06}"/>
                  </a:ext>
                </a:extLst>
              </p:cNvPr>
              <p:cNvSpPr/>
              <p:nvPr/>
            </p:nvSpPr>
            <p:spPr>
              <a:xfrm>
                <a:off x="5489246" y="2669521"/>
                <a:ext cx="2585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Ⅱ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</a:rPr>
                        <m:t>先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後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543BD42-B28F-4F14-8171-B4D9566E9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246" y="2669521"/>
                <a:ext cx="2585964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03F1BD3-4FE1-4F77-9F7F-5312CA07603B}"/>
                  </a:ext>
                </a:extLst>
              </p:cNvPr>
              <p:cNvSpPr/>
              <p:nvPr/>
            </p:nvSpPr>
            <p:spPr>
              <a:xfrm>
                <a:off x="5538271" y="3337560"/>
                <a:ext cx="59008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Ⅲ</m:t>
                    </m:r>
                  </m:oMath>
                </a14:m>
                <a:r>
                  <a:rPr lang="en-US" altLang="zh-TW" dirty="0"/>
                  <a:t>: </a:t>
                </a:r>
                <a:r>
                  <a:rPr lang="zh-TW" altLang="en-US" dirty="0"/>
                  <a:t>沿任意斜率</a:t>
                </a:r>
                <a:r>
                  <a:rPr lang="en-US" altLang="zh-TW" i="1" dirty="0"/>
                  <a:t>m</a:t>
                </a:r>
                <a:r>
                  <a:rPr lang="zh-TW" altLang="en-US" dirty="0"/>
                  <a:t>之直線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i="1" dirty="0"/>
                  <a:t>m(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i="1" dirty="0"/>
                  <a:t>)    </a:t>
                </a:r>
                <a:r>
                  <a:rPr lang="zh-TW" altLang="en-US" dirty="0"/>
                  <a:t>靠近</a:t>
                </a:r>
                <a:r>
                  <a:rPr lang="en-US" altLang="zh-TW" i="1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i="1" dirty="0"/>
                  <a:t>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03F1BD3-4FE1-4F77-9F7F-5312CA076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271" y="3337560"/>
                <a:ext cx="5900846" cy="369332"/>
              </a:xfrm>
              <a:prstGeom prst="rect">
                <a:avLst/>
              </a:prstGeom>
              <a:blipFill>
                <a:blip r:embed="rId10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84B4D77-60F7-460B-BE3D-0597A50335E0}"/>
                  </a:ext>
                </a:extLst>
              </p:cNvPr>
              <p:cNvSpPr/>
              <p:nvPr/>
            </p:nvSpPr>
            <p:spPr>
              <a:xfrm>
                <a:off x="5489246" y="4041954"/>
                <a:ext cx="5355762" cy="371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Ⅳ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沿任意曲線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i="1" dirty="0"/>
                          <m:t>(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i="1" dirty="0"/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TW" i="1" dirty="0"/>
                          <m:t>m</m:t>
                        </m:r>
                      </m:sup>
                    </m:sSup>
                  </m:oMath>
                </a14:m>
                <a:r>
                  <a:rPr lang="zh-TW" altLang="en-US" dirty="0"/>
                  <a:t>     靠近</a:t>
                </a:r>
                <a:r>
                  <a:rPr lang="en-US" altLang="zh-TW" i="1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i="1" dirty="0"/>
                  <a:t>)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84B4D77-60F7-460B-BE3D-0597A5033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246" y="4041954"/>
                <a:ext cx="5355762" cy="371255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5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AE7E4B1-2177-49F2-8A5F-EA523016E3F7}"/>
                  </a:ext>
                </a:extLst>
              </p:cNvPr>
              <p:cNvSpPr txBox="1"/>
              <p:nvPr/>
            </p:nvSpPr>
            <p:spPr>
              <a:xfrm flipH="1">
                <a:off x="1608188" y="682251"/>
                <a:ext cx="5840177" cy="63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Prove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)→(0,0)</m:t>
                        </m:r>
                      </m:lim>
                    </m:limLow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000" dirty="0"/>
                  <a:t> does not exist.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AE7E4B1-2177-49F2-8A5F-EA523016E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8188" y="682251"/>
                <a:ext cx="5840177" cy="638445"/>
              </a:xfrm>
              <a:prstGeom prst="rect">
                <a:avLst/>
              </a:prstGeo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F9FBEE8-4C6B-4586-A926-96BEB4C0B0D2}"/>
                  </a:ext>
                </a:extLst>
              </p:cNvPr>
              <p:cNvSpPr txBox="1"/>
              <p:nvPr/>
            </p:nvSpPr>
            <p:spPr>
              <a:xfrm>
                <a:off x="1838960" y="1747520"/>
                <a:ext cx="1932196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Ⅰ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F9FBEE8-4C6B-4586-A926-96BEB4C0B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60" y="1747520"/>
                <a:ext cx="1932196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50FF26-0944-400B-9E09-0AC54AC39288}"/>
                  </a:ext>
                </a:extLst>
              </p:cNvPr>
              <p:cNvSpPr/>
              <p:nvPr/>
            </p:nvSpPr>
            <p:spPr>
              <a:xfrm>
                <a:off x="3554367" y="1912168"/>
                <a:ext cx="6030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50FF26-0944-400B-9E09-0AC54AC39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367" y="1912168"/>
                <a:ext cx="6030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85FB7C3-9ECF-4458-A555-DF4DE817455D}"/>
                  </a:ext>
                </a:extLst>
              </p:cNvPr>
              <p:cNvSpPr txBox="1"/>
              <p:nvPr/>
            </p:nvSpPr>
            <p:spPr>
              <a:xfrm>
                <a:off x="1838960" y="2642806"/>
                <a:ext cx="1944891" cy="695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Ⅱ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fName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85FB7C3-9ECF-4458-A555-DF4DE8174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60" y="2642806"/>
                <a:ext cx="1944891" cy="695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510B585-F6CE-4FE3-A144-F1209B33D983}"/>
                  </a:ext>
                </a:extLst>
              </p:cNvPr>
              <p:cNvSpPr/>
              <p:nvPr/>
            </p:nvSpPr>
            <p:spPr>
              <a:xfrm>
                <a:off x="3554367" y="2807454"/>
                <a:ext cx="6030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510B585-F6CE-4FE3-A144-F1209B33D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367" y="2807454"/>
                <a:ext cx="6030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5991EC7-B86D-4873-89DD-3737C4E2E335}"/>
                  </a:ext>
                </a:extLst>
              </p:cNvPr>
              <p:cNvSpPr/>
              <p:nvPr/>
            </p:nvSpPr>
            <p:spPr>
              <a:xfrm>
                <a:off x="1838960" y="3770271"/>
                <a:ext cx="1573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Ⅲ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5991EC7-B86D-4873-89DD-3737C4E2E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60" y="3770271"/>
                <a:ext cx="157344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5E2865F-4CEB-4E4E-BAD1-7C353A0A679A}"/>
                  </a:ext>
                </a:extLst>
              </p:cNvPr>
              <p:cNvSpPr/>
              <p:nvPr/>
            </p:nvSpPr>
            <p:spPr>
              <a:xfrm>
                <a:off x="2053257" y="4315835"/>
                <a:ext cx="2180340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5E2865F-4CEB-4E4E-BAD1-7C353A0A6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257" y="4315835"/>
                <a:ext cx="2180340" cy="6973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F3F8621-5AE9-4F6F-9645-BFC87522B75B}"/>
                  </a:ext>
                </a:extLst>
              </p:cNvPr>
              <p:cNvSpPr/>
              <p:nvPr/>
            </p:nvSpPr>
            <p:spPr>
              <a:xfrm>
                <a:off x="2130232" y="5117185"/>
                <a:ext cx="2026389" cy="652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F3F8621-5AE9-4F6F-9645-BFC87522B7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32" y="5117185"/>
                <a:ext cx="2026389" cy="6527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BBBCB98-DC29-4199-ABFC-E1BAB143D396}"/>
                  </a:ext>
                </a:extLst>
              </p:cNvPr>
              <p:cNvSpPr/>
              <p:nvPr/>
            </p:nvSpPr>
            <p:spPr>
              <a:xfrm>
                <a:off x="4314632" y="5117185"/>
                <a:ext cx="1968936" cy="669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BBBCB98-DC29-4199-ABFC-E1BAB143D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632" y="5117185"/>
                <a:ext cx="1968936" cy="6696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FD18CC6-251E-47AB-903D-0A9058635373}"/>
                  </a:ext>
                </a:extLst>
              </p:cNvPr>
              <p:cNvSpPr/>
              <p:nvPr/>
            </p:nvSpPr>
            <p:spPr>
              <a:xfrm>
                <a:off x="6283568" y="5267322"/>
                <a:ext cx="6030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FD18CC6-251E-47AB-903D-0A9058635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568" y="5267322"/>
                <a:ext cx="6030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A2B270C-8909-4144-BE88-A38857C10CCA}"/>
                  </a:ext>
                </a:extLst>
              </p:cNvPr>
              <p:cNvSpPr/>
              <p:nvPr/>
            </p:nvSpPr>
            <p:spPr>
              <a:xfrm>
                <a:off x="8034585" y="1542836"/>
                <a:ext cx="1442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Ⅳ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A2B270C-8909-4144-BE88-A38857C10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585" y="1542836"/>
                <a:ext cx="1442831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9A1498F-9687-4EEE-B3A4-2B383E3EB22A}"/>
                  </a:ext>
                </a:extLst>
              </p:cNvPr>
              <p:cNvSpPr/>
              <p:nvPr/>
            </p:nvSpPr>
            <p:spPr>
              <a:xfrm>
                <a:off x="8311817" y="2217085"/>
                <a:ext cx="2072234" cy="714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9A1498F-9687-4EEE-B3A4-2B383E3EB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817" y="2217085"/>
                <a:ext cx="2072234" cy="7141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141D84D-2256-49C9-AC0D-DB26E25CDDCD}"/>
                  </a:ext>
                </a:extLst>
              </p:cNvPr>
              <p:cNvSpPr/>
              <p:nvPr/>
            </p:nvSpPr>
            <p:spPr>
              <a:xfrm>
                <a:off x="8280806" y="3176786"/>
                <a:ext cx="1394228" cy="694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141D84D-2256-49C9-AC0D-DB26E25CD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806" y="3176786"/>
                <a:ext cx="1394228" cy="6942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84694C8-6F1F-4262-B7B3-42D07F277806}"/>
                  </a:ext>
                </a:extLst>
              </p:cNvPr>
              <p:cNvSpPr/>
              <p:nvPr/>
            </p:nvSpPr>
            <p:spPr>
              <a:xfrm>
                <a:off x="8311817" y="4195873"/>
                <a:ext cx="60305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84694C8-6F1F-4262-B7B3-42D07F277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817" y="4195873"/>
                <a:ext cx="603050" cy="6109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C37128-FE79-46C1-926E-AF383DB9AC24}"/>
                  </a:ext>
                </a:extLst>
              </p:cNvPr>
              <p:cNvSpPr txBox="1"/>
              <p:nvPr/>
            </p:nvSpPr>
            <p:spPr>
              <a:xfrm>
                <a:off x="9138742" y="4387489"/>
                <a:ext cx="41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DC37128-FE79-46C1-926E-AF383DB9A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42" y="4387489"/>
                <a:ext cx="418384" cy="276999"/>
              </a:xfrm>
              <a:prstGeom prst="rect">
                <a:avLst/>
              </a:prstGeom>
              <a:blipFill>
                <a:blip r:embed="rId16"/>
                <a:stretch>
                  <a:fillRect l="-8696" r="-1304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02E6CD3E-9958-483E-AF51-C57B1A25E678}"/>
              </a:ext>
            </a:extLst>
          </p:cNvPr>
          <p:cNvSpPr txBox="1"/>
          <p:nvPr/>
        </p:nvSpPr>
        <p:spPr>
          <a:xfrm>
            <a:off x="10919534" y="63730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Ch11.1</a:t>
            </a:r>
            <a:endParaRPr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2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2E9E8CE-327D-4079-86C6-F831BEDA0DB7}"/>
                  </a:ext>
                </a:extLst>
              </p:cNvPr>
              <p:cNvSpPr txBox="1"/>
              <p:nvPr/>
            </p:nvSpPr>
            <p:spPr>
              <a:xfrm flipH="1">
                <a:off x="1608188" y="682251"/>
                <a:ext cx="5840177" cy="63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/>
                  <a:t>Prove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)→(0,0)</m:t>
                        </m:r>
                      </m:lim>
                    </m:limLow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000" dirty="0"/>
                  <a:t> does not exist.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2E9E8CE-327D-4079-86C6-F831BEDA0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8188" y="682251"/>
                <a:ext cx="5840177" cy="638445"/>
              </a:xfrm>
              <a:prstGeom prst="rect">
                <a:avLst/>
              </a:prstGeom>
              <a:blipFill>
                <a:blip r:embed="rId2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014A946-2222-43EC-A31D-9047751C568A}"/>
                  </a:ext>
                </a:extLst>
              </p:cNvPr>
              <p:cNvSpPr/>
              <p:nvPr/>
            </p:nvSpPr>
            <p:spPr>
              <a:xfrm>
                <a:off x="1608188" y="1679197"/>
                <a:ext cx="2177456" cy="695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)→(0,0)</m:t>
                          </m:r>
                        </m:lim>
                      </m:limLow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014A946-2222-43EC-A31D-9047751C5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88" y="1679197"/>
                <a:ext cx="2177456" cy="695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7E95FD-88F0-4A60-9240-B10DBA1073A9}"/>
                  </a:ext>
                </a:extLst>
              </p:cNvPr>
              <p:cNvSpPr/>
              <p:nvPr/>
            </p:nvSpPr>
            <p:spPr>
              <a:xfrm>
                <a:off x="1475940" y="2717905"/>
                <a:ext cx="2493247" cy="695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⇒</m:t>
                      </m:r>
                      <m:limLow>
                        <m:limLow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)→(0,0)</m:t>
                          </m:r>
                        </m:lim>
                      </m:limLow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67E95FD-88F0-4A60-9240-B10DBA107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40" y="2717905"/>
                <a:ext cx="2493247" cy="695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EB07F82-138F-4358-AAEE-FACA80C6CE11}"/>
                  </a:ext>
                </a:extLst>
              </p:cNvPr>
              <p:cNvSpPr/>
              <p:nvPr/>
            </p:nvSpPr>
            <p:spPr>
              <a:xfrm>
                <a:off x="3675104" y="2717905"/>
                <a:ext cx="76630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∙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EB07F82-138F-4358-AAEE-FACA80C6C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104" y="2717905"/>
                <a:ext cx="766300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AD42139-54BD-4F23-A467-ECDFEBF07333}"/>
                  </a:ext>
                </a:extLst>
              </p:cNvPr>
              <p:cNvSpPr/>
              <p:nvPr/>
            </p:nvSpPr>
            <p:spPr>
              <a:xfrm>
                <a:off x="1475940" y="3756613"/>
                <a:ext cx="2709396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)→(0,0)</m:t>
                          </m:r>
                        </m:lim>
                      </m:limLow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AD42139-54BD-4F23-A467-ECDFEBF07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40" y="3756613"/>
                <a:ext cx="2709396" cy="697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8A693D06-5D09-4836-AA8C-85068C362494}"/>
              </a:ext>
            </a:extLst>
          </p:cNvPr>
          <p:cNvSpPr/>
          <p:nvPr/>
        </p:nvSpPr>
        <p:spPr>
          <a:xfrm>
            <a:off x="2760077" y="3738880"/>
            <a:ext cx="836681" cy="772160"/>
          </a:xfrm>
          <a:custGeom>
            <a:avLst/>
            <a:gdLst>
              <a:gd name="connsiteX0" fmla="*/ 684163 w 836681"/>
              <a:gd name="connsiteY0" fmla="*/ 30480 h 772160"/>
              <a:gd name="connsiteX1" fmla="*/ 613043 w 836681"/>
              <a:gd name="connsiteY1" fmla="*/ 20320 h 772160"/>
              <a:gd name="connsiteX2" fmla="*/ 379363 w 836681"/>
              <a:gd name="connsiteY2" fmla="*/ 0 h 772160"/>
              <a:gd name="connsiteX3" fmla="*/ 176163 w 836681"/>
              <a:gd name="connsiteY3" fmla="*/ 10160 h 772160"/>
              <a:gd name="connsiteX4" fmla="*/ 125363 w 836681"/>
              <a:gd name="connsiteY4" fmla="*/ 20320 h 772160"/>
              <a:gd name="connsiteX5" fmla="*/ 94883 w 836681"/>
              <a:gd name="connsiteY5" fmla="*/ 40640 h 772160"/>
              <a:gd name="connsiteX6" fmla="*/ 64403 w 836681"/>
              <a:gd name="connsiteY6" fmla="*/ 50800 h 772160"/>
              <a:gd name="connsiteX7" fmla="*/ 23763 w 836681"/>
              <a:gd name="connsiteY7" fmla="*/ 142240 h 772160"/>
              <a:gd name="connsiteX8" fmla="*/ 13603 w 836681"/>
              <a:gd name="connsiteY8" fmla="*/ 172720 h 772160"/>
              <a:gd name="connsiteX9" fmla="*/ 13603 w 836681"/>
              <a:gd name="connsiteY9" fmla="*/ 650240 h 772160"/>
              <a:gd name="connsiteX10" fmla="*/ 33923 w 836681"/>
              <a:gd name="connsiteY10" fmla="*/ 731520 h 772160"/>
              <a:gd name="connsiteX11" fmla="*/ 54243 w 836681"/>
              <a:gd name="connsiteY11" fmla="*/ 762000 h 772160"/>
              <a:gd name="connsiteX12" fmla="*/ 84723 w 836681"/>
              <a:gd name="connsiteY12" fmla="*/ 772160 h 772160"/>
              <a:gd name="connsiteX13" fmla="*/ 216803 w 836681"/>
              <a:gd name="connsiteY13" fmla="*/ 762000 h 772160"/>
              <a:gd name="connsiteX14" fmla="*/ 226963 w 836681"/>
              <a:gd name="connsiteY14" fmla="*/ 721360 h 772160"/>
              <a:gd name="connsiteX15" fmla="*/ 267603 w 836681"/>
              <a:gd name="connsiteY15" fmla="*/ 629920 h 772160"/>
              <a:gd name="connsiteX16" fmla="*/ 298083 w 836681"/>
              <a:gd name="connsiteY16" fmla="*/ 619760 h 772160"/>
              <a:gd name="connsiteX17" fmla="*/ 328563 w 836681"/>
              <a:gd name="connsiteY17" fmla="*/ 558800 h 772160"/>
              <a:gd name="connsiteX18" fmla="*/ 348883 w 836681"/>
              <a:gd name="connsiteY18" fmla="*/ 528320 h 772160"/>
              <a:gd name="connsiteX19" fmla="*/ 389523 w 836681"/>
              <a:gd name="connsiteY19" fmla="*/ 436880 h 772160"/>
              <a:gd name="connsiteX20" fmla="*/ 450483 w 836681"/>
              <a:gd name="connsiteY20" fmla="*/ 396240 h 772160"/>
              <a:gd name="connsiteX21" fmla="*/ 613043 w 836681"/>
              <a:gd name="connsiteY21" fmla="*/ 386080 h 772160"/>
              <a:gd name="connsiteX22" fmla="*/ 684163 w 836681"/>
              <a:gd name="connsiteY22" fmla="*/ 365760 h 772160"/>
              <a:gd name="connsiteX23" fmla="*/ 755283 w 836681"/>
              <a:gd name="connsiteY23" fmla="*/ 345440 h 772160"/>
              <a:gd name="connsiteX24" fmla="*/ 785763 w 836681"/>
              <a:gd name="connsiteY24" fmla="*/ 325120 h 772160"/>
              <a:gd name="connsiteX25" fmla="*/ 806083 w 836681"/>
              <a:gd name="connsiteY25" fmla="*/ 294640 h 772160"/>
              <a:gd name="connsiteX26" fmla="*/ 836563 w 836681"/>
              <a:gd name="connsiteY26" fmla="*/ 274320 h 772160"/>
              <a:gd name="connsiteX27" fmla="*/ 816243 w 836681"/>
              <a:gd name="connsiteY27" fmla="*/ 111760 h 772160"/>
              <a:gd name="connsiteX28" fmla="*/ 775603 w 836681"/>
              <a:gd name="connsiteY28" fmla="*/ 50800 h 772160"/>
              <a:gd name="connsiteX29" fmla="*/ 684163 w 836681"/>
              <a:gd name="connsiteY29" fmla="*/ 30480 h 77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36681" h="772160">
                <a:moveTo>
                  <a:pt x="684163" y="30480"/>
                </a:moveTo>
                <a:cubicBezTo>
                  <a:pt x="657070" y="25400"/>
                  <a:pt x="636925" y="22089"/>
                  <a:pt x="613043" y="20320"/>
                </a:cubicBezTo>
                <a:cubicBezTo>
                  <a:pt x="379285" y="3005"/>
                  <a:pt x="477317" y="32651"/>
                  <a:pt x="379363" y="0"/>
                </a:cubicBezTo>
                <a:cubicBezTo>
                  <a:pt x="311630" y="3387"/>
                  <a:pt x="243765" y="4752"/>
                  <a:pt x="176163" y="10160"/>
                </a:cubicBezTo>
                <a:cubicBezTo>
                  <a:pt x="158949" y="11537"/>
                  <a:pt x="141532" y="14257"/>
                  <a:pt x="125363" y="20320"/>
                </a:cubicBezTo>
                <a:cubicBezTo>
                  <a:pt x="113930" y="24607"/>
                  <a:pt x="105805" y="35179"/>
                  <a:pt x="94883" y="40640"/>
                </a:cubicBezTo>
                <a:cubicBezTo>
                  <a:pt x="85304" y="45429"/>
                  <a:pt x="74563" y="47413"/>
                  <a:pt x="64403" y="50800"/>
                </a:cubicBezTo>
                <a:cubicBezTo>
                  <a:pt x="32202" y="99102"/>
                  <a:pt x="47944" y="69696"/>
                  <a:pt x="23763" y="142240"/>
                </a:cubicBezTo>
                <a:lnTo>
                  <a:pt x="13603" y="172720"/>
                </a:lnTo>
                <a:cubicBezTo>
                  <a:pt x="-5909" y="387356"/>
                  <a:pt x="-3106" y="307703"/>
                  <a:pt x="13603" y="650240"/>
                </a:cubicBezTo>
                <a:cubicBezTo>
                  <a:pt x="14230" y="663086"/>
                  <a:pt x="25517" y="714708"/>
                  <a:pt x="33923" y="731520"/>
                </a:cubicBezTo>
                <a:cubicBezTo>
                  <a:pt x="39384" y="742442"/>
                  <a:pt x="44708" y="754372"/>
                  <a:pt x="54243" y="762000"/>
                </a:cubicBezTo>
                <a:cubicBezTo>
                  <a:pt x="62606" y="768690"/>
                  <a:pt x="74563" y="768773"/>
                  <a:pt x="84723" y="772160"/>
                </a:cubicBezTo>
                <a:cubicBezTo>
                  <a:pt x="128750" y="768773"/>
                  <a:pt x="175219" y="776852"/>
                  <a:pt x="216803" y="762000"/>
                </a:cubicBezTo>
                <a:cubicBezTo>
                  <a:pt x="229953" y="757304"/>
                  <a:pt x="222951" y="734735"/>
                  <a:pt x="226963" y="721360"/>
                </a:cubicBezTo>
                <a:cubicBezTo>
                  <a:pt x="232355" y="703387"/>
                  <a:pt x="246113" y="647112"/>
                  <a:pt x="267603" y="629920"/>
                </a:cubicBezTo>
                <a:cubicBezTo>
                  <a:pt x="275966" y="623230"/>
                  <a:pt x="287923" y="623147"/>
                  <a:pt x="298083" y="619760"/>
                </a:cubicBezTo>
                <a:cubicBezTo>
                  <a:pt x="356317" y="532409"/>
                  <a:pt x="286499" y="642928"/>
                  <a:pt x="328563" y="558800"/>
                </a:cubicBezTo>
                <a:cubicBezTo>
                  <a:pt x="334024" y="547878"/>
                  <a:pt x="343924" y="539478"/>
                  <a:pt x="348883" y="528320"/>
                </a:cubicBezTo>
                <a:cubicBezTo>
                  <a:pt x="360579" y="502003"/>
                  <a:pt x="364439" y="458828"/>
                  <a:pt x="389523" y="436880"/>
                </a:cubicBezTo>
                <a:cubicBezTo>
                  <a:pt x="407902" y="420798"/>
                  <a:pt x="426109" y="397763"/>
                  <a:pt x="450483" y="396240"/>
                </a:cubicBezTo>
                <a:lnTo>
                  <a:pt x="613043" y="386080"/>
                </a:lnTo>
                <a:cubicBezTo>
                  <a:pt x="740090" y="354318"/>
                  <a:pt x="582133" y="394911"/>
                  <a:pt x="684163" y="365760"/>
                </a:cubicBezTo>
                <a:cubicBezTo>
                  <a:pt x="699354" y="361420"/>
                  <a:pt x="739043" y="353560"/>
                  <a:pt x="755283" y="345440"/>
                </a:cubicBezTo>
                <a:cubicBezTo>
                  <a:pt x="766205" y="339979"/>
                  <a:pt x="775603" y="331893"/>
                  <a:pt x="785763" y="325120"/>
                </a:cubicBezTo>
                <a:cubicBezTo>
                  <a:pt x="792536" y="314960"/>
                  <a:pt x="797449" y="303274"/>
                  <a:pt x="806083" y="294640"/>
                </a:cubicBezTo>
                <a:cubicBezTo>
                  <a:pt x="814717" y="286006"/>
                  <a:pt x="834949" y="286424"/>
                  <a:pt x="836563" y="274320"/>
                </a:cubicBezTo>
                <a:cubicBezTo>
                  <a:pt x="836954" y="271389"/>
                  <a:pt x="837608" y="150218"/>
                  <a:pt x="816243" y="111760"/>
                </a:cubicBezTo>
                <a:cubicBezTo>
                  <a:pt x="804383" y="90412"/>
                  <a:pt x="798771" y="58523"/>
                  <a:pt x="775603" y="50800"/>
                </a:cubicBezTo>
                <a:cubicBezTo>
                  <a:pt x="711430" y="29409"/>
                  <a:pt x="711256" y="35560"/>
                  <a:pt x="684163" y="3048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9712A17-BEA6-4515-8CBF-BE26472318D1}"/>
                  </a:ext>
                </a:extLst>
              </p:cNvPr>
              <p:cNvSpPr/>
              <p:nvPr/>
            </p:nvSpPr>
            <p:spPr>
              <a:xfrm>
                <a:off x="4375680" y="3892548"/>
                <a:ext cx="1547370" cy="561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16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TW" sz="1600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zh-TW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9712A17-BEA6-4515-8CBF-BE2647231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680" y="3892548"/>
                <a:ext cx="1547370" cy="5613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C08FB6E-0B7A-46E2-9A38-B44B1FABB3A4}"/>
                  </a:ext>
                </a:extLst>
              </p:cNvPr>
              <p:cNvSpPr/>
              <p:nvPr/>
            </p:nvSpPr>
            <p:spPr>
              <a:xfrm>
                <a:off x="1587986" y="4854301"/>
                <a:ext cx="2185534" cy="695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)→(0,0)</m:t>
                          </m:r>
                        </m:lim>
                      </m:limLow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C08FB6E-0B7A-46E2-9A38-B44B1FABB3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986" y="4854301"/>
                <a:ext cx="2185534" cy="695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ED1E883-9204-4B4F-BB9E-1B13190B0B8F}"/>
                  </a:ext>
                </a:extLst>
              </p:cNvPr>
              <p:cNvSpPr txBox="1"/>
              <p:nvPr/>
            </p:nvSpPr>
            <p:spPr>
              <a:xfrm>
                <a:off x="7660640" y="1370523"/>
                <a:ext cx="1932196" cy="65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Ⅰ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ED1E883-9204-4B4F-BB9E-1B13190B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640" y="1370523"/>
                <a:ext cx="1932196" cy="6527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A3B07F4-83B6-412F-B5B2-164C618617CB}"/>
                  </a:ext>
                </a:extLst>
              </p:cNvPr>
              <p:cNvSpPr/>
              <p:nvPr/>
            </p:nvSpPr>
            <p:spPr>
              <a:xfrm>
                <a:off x="9376047" y="1535171"/>
                <a:ext cx="6030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A3B07F4-83B6-412F-B5B2-164C61861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047" y="1535171"/>
                <a:ext cx="6030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4F36CA2-FDB2-4B1B-A046-2201CDB287DB}"/>
                  </a:ext>
                </a:extLst>
              </p:cNvPr>
              <p:cNvSpPr txBox="1"/>
              <p:nvPr/>
            </p:nvSpPr>
            <p:spPr>
              <a:xfrm>
                <a:off x="7670918" y="2370181"/>
                <a:ext cx="1944891" cy="695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Ⅱ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fName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4F36CA2-FDB2-4B1B-A046-2201CDB28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918" y="2370181"/>
                <a:ext cx="1944891" cy="6954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970964E-5231-412B-8D80-B3018AC1AE79}"/>
                  </a:ext>
                </a:extLst>
              </p:cNvPr>
              <p:cNvSpPr/>
              <p:nvPr/>
            </p:nvSpPr>
            <p:spPr>
              <a:xfrm>
                <a:off x="9386325" y="2534829"/>
                <a:ext cx="6030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970964E-5231-412B-8D80-B3018AC1A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325" y="2534829"/>
                <a:ext cx="6030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14A4505-22DE-4AA7-A58C-104FC38BF150}"/>
                  </a:ext>
                </a:extLst>
              </p:cNvPr>
              <p:cNvSpPr/>
              <p:nvPr/>
            </p:nvSpPr>
            <p:spPr>
              <a:xfrm>
                <a:off x="7670918" y="3412543"/>
                <a:ext cx="1573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Ⅲ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14A4505-22DE-4AA7-A58C-104FC38BF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918" y="3412543"/>
                <a:ext cx="1573444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D890AD8-D3E3-469D-A417-638B3B513923}"/>
                  </a:ext>
                </a:extLst>
              </p:cNvPr>
              <p:cNvSpPr/>
              <p:nvPr/>
            </p:nvSpPr>
            <p:spPr>
              <a:xfrm>
                <a:off x="7856462" y="3953840"/>
                <a:ext cx="2238049" cy="714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D890AD8-D3E3-469D-A417-638B3B513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62" y="3953840"/>
                <a:ext cx="2238049" cy="7141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33383C4-0296-407C-B9D6-492B57C6B23E}"/>
                  </a:ext>
                </a:extLst>
              </p:cNvPr>
              <p:cNvSpPr/>
              <p:nvPr/>
            </p:nvSpPr>
            <p:spPr>
              <a:xfrm>
                <a:off x="7856462" y="4831554"/>
                <a:ext cx="2182136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33383C4-0296-407C-B9D6-492B57C6B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62" y="4831554"/>
                <a:ext cx="2182136" cy="6973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B805E7D8-C236-40FA-B935-C406AACF9DD3}"/>
              </a:ext>
            </a:extLst>
          </p:cNvPr>
          <p:cNvCxnSpPr/>
          <p:nvPr/>
        </p:nvCxnSpPr>
        <p:spPr>
          <a:xfrm flipH="1">
            <a:off x="9386325" y="4854301"/>
            <a:ext cx="418075" cy="246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66EB759-8A8D-4C2D-8F4E-47C50B41D38A}"/>
              </a:ext>
            </a:extLst>
          </p:cNvPr>
          <p:cNvCxnSpPr>
            <a:cxnSpLocks/>
          </p:cNvCxnSpPr>
          <p:nvPr/>
        </p:nvCxnSpPr>
        <p:spPr>
          <a:xfrm flipH="1">
            <a:off x="8788846" y="5202024"/>
            <a:ext cx="317368" cy="224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FAEB658-36FE-4B38-9B58-31EC2C98740C}"/>
                  </a:ext>
                </a:extLst>
              </p:cNvPr>
              <p:cNvSpPr/>
              <p:nvPr/>
            </p:nvSpPr>
            <p:spPr>
              <a:xfrm>
                <a:off x="7867445" y="5797407"/>
                <a:ext cx="1748364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     ⇒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FAEB658-36FE-4B38-9B58-31EC2C987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445" y="5797407"/>
                <a:ext cx="1748364" cy="483466"/>
              </a:xfrm>
              <a:prstGeom prst="rect">
                <a:avLst/>
              </a:prstGeom>
              <a:blipFill>
                <a:blip r:embed="rId16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70DD925-6E01-4133-8210-4B916D74293F}"/>
                  </a:ext>
                </a:extLst>
              </p:cNvPr>
              <p:cNvSpPr txBox="1"/>
              <p:nvPr/>
            </p:nvSpPr>
            <p:spPr>
              <a:xfrm>
                <a:off x="9979097" y="5900640"/>
                <a:ext cx="41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70DD925-6E01-4133-8210-4B916D742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097" y="5900640"/>
                <a:ext cx="418384" cy="276999"/>
              </a:xfrm>
              <a:prstGeom prst="rect">
                <a:avLst/>
              </a:prstGeom>
              <a:blipFill>
                <a:blip r:embed="rId17"/>
                <a:stretch>
                  <a:fillRect l="-10145" r="-1159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64552E90-52CC-4C59-A33A-DFB777CF04ED}"/>
              </a:ext>
            </a:extLst>
          </p:cNvPr>
          <p:cNvSpPr txBox="1"/>
          <p:nvPr/>
        </p:nvSpPr>
        <p:spPr>
          <a:xfrm>
            <a:off x="10919534" y="63730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Ch11.1</a:t>
            </a:r>
            <a:endParaRPr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3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 animBg="1"/>
      <p:bldP spid="12" grpId="0"/>
      <p:bldP spid="13" grpId="0"/>
      <p:bldP spid="15" grpId="0"/>
      <p:bldP spid="16" grpId="0"/>
      <p:bldP spid="17" grpId="0"/>
      <p:bldP spid="18" grpId="0"/>
      <p:bldP spid="20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3254913-B68D-4E28-8A58-36253F0F9322}"/>
                  </a:ext>
                </a:extLst>
              </p:cNvPr>
              <p:cNvSpPr/>
              <p:nvPr/>
            </p:nvSpPr>
            <p:spPr>
              <a:xfrm>
                <a:off x="1503285" y="717742"/>
                <a:ext cx="867940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/>
                  <a:t>Use polar coordinates to ﬁnd the limit. [ If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 are polar coordinates of the point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  with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TW" altLang="en-US" sz="2400" dirty="0"/>
                  <a:t>, note that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TW" altLang="en-US" sz="2400" dirty="0"/>
                  <a:t> as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. ]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3254913-B68D-4E28-8A58-36253F0F9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285" y="717742"/>
                <a:ext cx="8679401" cy="1200329"/>
              </a:xfrm>
              <a:prstGeom prst="rect">
                <a:avLst/>
              </a:prstGeom>
              <a:blipFill>
                <a:blip r:embed="rId2"/>
                <a:stretch>
                  <a:fillRect l="-1124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9E6ECF6-F4DF-4BE9-8443-34A0527A16E6}"/>
                  </a:ext>
                </a:extLst>
              </p:cNvPr>
              <p:cNvSpPr txBox="1"/>
              <p:nvPr/>
            </p:nvSpPr>
            <p:spPr>
              <a:xfrm>
                <a:off x="1882066" y="2521258"/>
                <a:ext cx="1886991" cy="611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)→</m:t>
                              </m:r>
                              <m:r>
                                <m:rPr>
                                  <m:nor/>
                                </m:rPr>
                                <a:rPr lang="en-US" altLang="zh-TW" dirty="0"/>
                                <m:t> </m:t>
                              </m:r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0,0)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9E6ECF6-F4DF-4BE9-8443-34A0527A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066" y="2521258"/>
                <a:ext cx="1886991" cy="611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AA57E55-C92D-4E5E-8605-566D4F49DE02}"/>
                  </a:ext>
                </a:extLst>
              </p:cNvPr>
              <p:cNvSpPr txBox="1"/>
              <p:nvPr/>
            </p:nvSpPr>
            <p:spPr>
              <a:xfrm>
                <a:off x="2112885" y="3852908"/>
                <a:ext cx="1401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altLang="zh-TW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𝑟𝑐𝑜𝑠</m:t>
                      </m:r>
                      <m:r>
                        <a:rPr lang="zh-TW" alt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AA57E55-C92D-4E5E-8605-566D4F49D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885" y="3852908"/>
                <a:ext cx="1401153" cy="276999"/>
              </a:xfrm>
              <a:prstGeom prst="rect">
                <a:avLst/>
              </a:prstGeom>
              <a:blipFill>
                <a:blip r:embed="rId4"/>
                <a:stretch>
                  <a:fillRect l="-3930" r="-349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CD51DF4-180D-49CF-81C3-EDA47BC5A9DD}"/>
                  </a:ext>
                </a:extLst>
              </p:cNvPr>
              <p:cNvSpPr/>
              <p:nvPr/>
            </p:nvSpPr>
            <p:spPr>
              <a:xfrm>
                <a:off x="2318550" y="4257272"/>
                <a:ext cx="1232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𝑟𝑠𝑖𝑛</m:t>
                      </m:r>
                      <m:r>
                        <a:rPr lang="zh-TW" alt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CD51DF4-180D-49CF-81C3-EDA47BC5A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50" y="4257272"/>
                <a:ext cx="1232517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EBB14FA-DBFE-45CB-8889-38EF56EE7480}"/>
                  </a:ext>
                </a:extLst>
              </p:cNvPr>
              <p:cNvSpPr txBox="1"/>
              <p:nvPr/>
            </p:nvSpPr>
            <p:spPr>
              <a:xfrm>
                <a:off x="6384524" y="2521257"/>
                <a:ext cx="2685543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EBB14FA-DBFE-45CB-8889-38EF56EE7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524" y="2521257"/>
                <a:ext cx="2685543" cy="560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8C75052-E59F-407D-A8D1-EF66F476F75F}"/>
                  </a:ext>
                </a:extLst>
              </p:cNvPr>
              <p:cNvSpPr txBox="1"/>
              <p:nvPr/>
            </p:nvSpPr>
            <p:spPr>
              <a:xfrm>
                <a:off x="6384523" y="3429000"/>
                <a:ext cx="2623026" cy="604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8C75052-E59F-407D-A8D1-EF66F476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523" y="3429000"/>
                <a:ext cx="2623026" cy="6049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17FA8C1-8573-4E2B-84AB-26370AD6FE1F}"/>
                  </a:ext>
                </a:extLst>
              </p:cNvPr>
              <p:cNvSpPr txBox="1"/>
              <p:nvPr/>
            </p:nvSpPr>
            <p:spPr>
              <a:xfrm>
                <a:off x="6384523" y="4312967"/>
                <a:ext cx="26230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17FA8C1-8573-4E2B-84AB-26370AD6F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523" y="4312967"/>
                <a:ext cx="262302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79F5CF0-CFA9-4824-BF8F-1666C38FBE78}"/>
                  </a:ext>
                </a:extLst>
              </p:cNvPr>
              <p:cNvSpPr txBox="1"/>
              <p:nvPr/>
            </p:nvSpPr>
            <p:spPr>
              <a:xfrm>
                <a:off x="6457024" y="5200109"/>
                <a:ext cx="2560766" cy="373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79F5CF0-CFA9-4824-BF8F-1666C38FB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024" y="5200109"/>
                <a:ext cx="2560766" cy="373757"/>
              </a:xfrm>
              <a:prstGeom prst="rect">
                <a:avLst/>
              </a:prstGeom>
              <a:blipFill>
                <a:blip r:embed="rId9"/>
                <a:stretch>
                  <a:fillRect l="-476" r="-2857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30BE44-E3C0-48B0-937A-3154BF822151}"/>
                  </a:ext>
                </a:extLst>
              </p:cNvPr>
              <p:cNvSpPr txBox="1"/>
              <p:nvPr/>
            </p:nvSpPr>
            <p:spPr>
              <a:xfrm>
                <a:off x="6457024" y="5846221"/>
                <a:ext cx="41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30BE44-E3C0-48B0-937A-3154BF822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024" y="5846221"/>
                <a:ext cx="418384" cy="276999"/>
              </a:xfrm>
              <a:prstGeom prst="rect">
                <a:avLst/>
              </a:prstGeom>
              <a:blipFill>
                <a:blip r:embed="rId10"/>
                <a:stretch>
                  <a:fillRect l="-4348" r="-13043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CA98201C-0251-4A99-9EA3-DA5E4A57CF56}"/>
              </a:ext>
            </a:extLst>
          </p:cNvPr>
          <p:cNvSpPr txBox="1"/>
          <p:nvPr/>
        </p:nvSpPr>
        <p:spPr>
          <a:xfrm>
            <a:off x="10919534" y="63730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Ch11.2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4467285-7AC9-4E2F-8340-0A20ABBE1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063" y="5633713"/>
            <a:ext cx="973562" cy="921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7F1EC79-9F4F-4037-B6A8-1B1EA43A531E}"/>
                  </a:ext>
                </a:extLst>
              </p:cNvPr>
              <p:cNvSpPr/>
              <p:nvPr/>
            </p:nvSpPr>
            <p:spPr>
              <a:xfrm>
                <a:off x="2286536" y="4836618"/>
                <a:ext cx="29442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TW" alt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altLang="zh-TW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TW" alt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zh-TW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7F1EC79-9F4F-4037-B6A8-1B1EA43A5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36" y="4836618"/>
                <a:ext cx="2944204" cy="369332"/>
              </a:xfrm>
              <a:prstGeom prst="rect">
                <a:avLst/>
              </a:prstGeom>
              <a:blipFill>
                <a:blip r:embed="rId12"/>
                <a:stretch>
                  <a:fillRect t="-8197" r="-103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2A4B645-7572-40EE-A2B7-84123772E791}"/>
                  </a:ext>
                </a:extLst>
              </p:cNvPr>
              <p:cNvSpPr/>
              <p:nvPr/>
            </p:nvSpPr>
            <p:spPr>
              <a:xfrm>
                <a:off x="3066622" y="5264381"/>
                <a:ext cx="702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2A4B645-7572-40EE-A2B7-84123772E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22" y="5264381"/>
                <a:ext cx="7024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36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2" grpId="0"/>
      <p:bldP spid="1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C386240-4F01-4C82-8776-E12BF3B4363D}"/>
                  </a:ext>
                </a:extLst>
              </p:cNvPr>
              <p:cNvSpPr txBox="1"/>
              <p:nvPr/>
            </p:nvSpPr>
            <p:spPr>
              <a:xfrm>
                <a:off x="1721447" y="1027781"/>
                <a:ext cx="2453299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0" smtClean="0"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C386240-4F01-4C82-8776-E12BF3B4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47" y="1027781"/>
                <a:ext cx="2453299" cy="283219"/>
              </a:xfrm>
              <a:prstGeom prst="rect">
                <a:avLst/>
              </a:prstGeom>
              <a:blipFill>
                <a:blip r:embed="rId2"/>
                <a:stretch>
                  <a:fillRect l="-2978" t="-6522" r="-2978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19DCADC-F17C-495A-8CB4-E74699FFDDB7}"/>
                  </a:ext>
                </a:extLst>
              </p:cNvPr>
              <p:cNvSpPr txBox="1"/>
              <p:nvPr/>
            </p:nvSpPr>
            <p:spPr>
              <a:xfrm>
                <a:off x="5334659" y="1027781"/>
                <a:ext cx="1174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19DCADC-F17C-495A-8CB4-E74699FFD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659" y="1027781"/>
                <a:ext cx="1174168" cy="276999"/>
              </a:xfrm>
              <a:prstGeom prst="rect">
                <a:avLst/>
              </a:prstGeom>
              <a:blipFill>
                <a:blip r:embed="rId3"/>
                <a:stretch>
                  <a:fillRect l="-6736" t="-4444" r="-4145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B895F41-7F7D-4504-B871-D576A8D0D643}"/>
                  </a:ext>
                </a:extLst>
              </p:cNvPr>
              <p:cNvSpPr txBox="1"/>
              <p:nvPr/>
            </p:nvSpPr>
            <p:spPr>
              <a:xfrm>
                <a:off x="7419654" y="1027781"/>
                <a:ext cx="1177374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d>
                        <m:d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B895F41-7F7D-4504-B871-D576A8D0D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654" y="1027781"/>
                <a:ext cx="1177374" cy="302455"/>
              </a:xfrm>
              <a:prstGeom prst="rect">
                <a:avLst/>
              </a:prstGeom>
              <a:blipFill>
                <a:blip r:embed="rId4"/>
                <a:stretch>
                  <a:fillRect l="-6736" t="-2041" r="-4663" b="-26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E45D1F2-DFB8-4E27-89F4-A2406EA0EC29}"/>
                  </a:ext>
                </a:extLst>
              </p:cNvPr>
              <p:cNvSpPr txBox="1"/>
              <p:nvPr/>
            </p:nvSpPr>
            <p:spPr>
              <a:xfrm>
                <a:off x="1721447" y="2121214"/>
                <a:ext cx="39305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E45D1F2-DFB8-4E27-89F4-A2406EA0E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47" y="2121214"/>
                <a:ext cx="3930563" cy="276999"/>
              </a:xfrm>
              <a:prstGeom prst="rect">
                <a:avLst/>
              </a:prstGeom>
              <a:blipFill>
                <a:blip r:embed="rId5"/>
                <a:stretch>
                  <a:fillRect l="-2791" t="-4444" r="-1860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9541688-6A33-495F-94AD-ADDC7F3D005A}"/>
                  </a:ext>
                </a:extLst>
              </p:cNvPr>
              <p:cNvSpPr txBox="1"/>
              <p:nvPr/>
            </p:nvSpPr>
            <p:spPr>
              <a:xfrm>
                <a:off x="1721446" y="3076147"/>
                <a:ext cx="355270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9541688-6A33-495F-94AD-ADDC7F3D0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46" y="3076147"/>
                <a:ext cx="3552704" cy="298928"/>
              </a:xfrm>
              <a:prstGeom prst="rect">
                <a:avLst/>
              </a:prstGeom>
              <a:blipFill>
                <a:blip r:embed="rId6"/>
                <a:stretch>
                  <a:fillRect l="-3087" t="-2041" r="-2401" b="-26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F04781B-15D3-4F6A-83DB-AF01CC7644A0}"/>
                  </a:ext>
                </a:extLst>
              </p:cNvPr>
              <p:cNvSpPr txBox="1"/>
              <p:nvPr/>
            </p:nvSpPr>
            <p:spPr>
              <a:xfrm>
                <a:off x="1721446" y="5677998"/>
                <a:ext cx="6869060" cy="304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[−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∙(3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F04781B-15D3-4F6A-83DB-AF01CC764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46" y="5677998"/>
                <a:ext cx="6869060" cy="304442"/>
              </a:xfrm>
              <a:prstGeom prst="rect">
                <a:avLst/>
              </a:prstGeom>
              <a:blipFill>
                <a:blip r:embed="rId7"/>
                <a:stretch>
                  <a:fillRect l="-710" r="-799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C7B9B6D-5C2B-4EF9-A16B-0F662BC70EB6}"/>
                  </a:ext>
                </a:extLst>
              </p:cNvPr>
              <p:cNvSpPr txBox="1"/>
              <p:nvPr/>
            </p:nvSpPr>
            <p:spPr>
              <a:xfrm>
                <a:off x="2544428" y="3666147"/>
                <a:ext cx="1879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C7B9B6D-5C2B-4EF9-A16B-0F662BC70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428" y="3666147"/>
                <a:ext cx="1879554" cy="276999"/>
              </a:xfrm>
              <a:prstGeom prst="rect">
                <a:avLst/>
              </a:prstGeom>
              <a:blipFill>
                <a:blip r:embed="rId8"/>
                <a:stretch>
                  <a:fillRect l="-2589" t="-4348" b="-2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0928744-A6F0-4D5D-A1C6-648C6660E327}"/>
                  </a:ext>
                </a:extLst>
              </p:cNvPr>
              <p:cNvSpPr/>
              <p:nvPr/>
            </p:nvSpPr>
            <p:spPr>
              <a:xfrm>
                <a:off x="1717983" y="4950811"/>
                <a:ext cx="1459822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𝒚𝒙</m:t>
                          </m:r>
                        </m:sub>
                      </m:sSub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0928744-A6F0-4D5D-A1C6-648C6660E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83" y="4950811"/>
                <a:ext cx="1459822" cy="3947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BF88D6FB-EAC4-4E9C-BA73-BADF4C03CE38}"/>
              </a:ext>
            </a:extLst>
          </p:cNvPr>
          <p:cNvSpPr txBox="1"/>
          <p:nvPr/>
        </p:nvSpPr>
        <p:spPr>
          <a:xfrm>
            <a:off x="10919534" y="63730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Ch11.3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7E35DA-2148-4866-8388-02294766DD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27" y="2029304"/>
            <a:ext cx="779385" cy="73781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183923F-79DE-4B09-ABD0-B2D316C26E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26" y="3477838"/>
            <a:ext cx="779385" cy="73781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CA1D464-4560-45E7-B26A-1E8DE58FCF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275" y="5461310"/>
            <a:ext cx="779385" cy="7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5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471</Words>
  <Application>Microsoft Office PowerPoint</Application>
  <PresentationFormat>寬螢幕</PresentationFormat>
  <Paragraphs>117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新細明體</vt:lpstr>
      <vt:lpstr>標楷體</vt:lpstr>
      <vt:lpstr>Arial</vt:lpstr>
      <vt:lpstr>Calibri</vt:lpstr>
      <vt:lpstr>Calibri Light</vt:lpstr>
      <vt:lpstr>Cambria Math</vt:lpstr>
      <vt:lpstr>Office 佈景主題</vt:lpstr>
      <vt:lpstr>1090621期末複習</vt:lpstr>
      <vt:lpstr>期末考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1090604演練課</dc:title>
  <dc:creator>謝博鈞</dc:creator>
  <cp:lastModifiedBy>謝博鈞</cp:lastModifiedBy>
  <cp:revision>58</cp:revision>
  <dcterms:created xsi:type="dcterms:W3CDTF">2020-06-03T09:14:33Z</dcterms:created>
  <dcterms:modified xsi:type="dcterms:W3CDTF">2020-06-20T19:53:23Z</dcterms:modified>
</cp:coreProperties>
</file>